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media/image1.jpeg" ContentType="image/jpeg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</p:sldIdLst>
  <p:sldSz cx="9144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4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Arial"/>
      </a:defRPr>
    </a:lvl1pPr>
    <a:lvl2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4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Arial"/>
      </a:defRPr>
    </a:lvl2pPr>
    <a:lvl3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4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Arial"/>
      </a:defRPr>
    </a:lvl3pPr>
    <a:lvl4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4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Arial"/>
      </a:defRPr>
    </a:lvl4pPr>
    <a:lvl5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4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Arial"/>
      </a:defRPr>
    </a:lvl5pPr>
    <a:lvl6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4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Arial"/>
      </a:defRPr>
    </a:lvl6pPr>
    <a:lvl7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4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Arial"/>
      </a:defRPr>
    </a:lvl7pPr>
    <a:lvl8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4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Arial"/>
      </a:defRPr>
    </a:lvl8pPr>
    <a:lvl9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4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Arial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FD7E7"/>
          </a:solidFill>
        </a:fill>
      </a:tcStyle>
    </a:wholeTbl>
    <a:band2H>
      <a:tcTxStyle b="def" i="def"/>
      <a:tcStyle>
        <a:tcBdr/>
        <a:fill>
          <a:solidFill>
            <a:srgbClr val="E8ECF4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EE7D0"/>
          </a:solidFill>
        </a:fill>
      </a:tcStyle>
    </a:wholeTbl>
    <a:band2H>
      <a:tcTxStyle b="def" i="def"/>
      <a:tcStyle>
        <a:tcBdr/>
        <a:fill>
          <a:solidFill>
            <a:srgbClr val="EFF3E9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CDCCE"/>
          </a:solidFill>
        </a:fill>
      </a:tcStyle>
    </a:wholeTbl>
    <a:band2H>
      <a:tcTxStyle b="def" i="def"/>
      <a:tcStyle>
        <a:tcBdr/>
        <a:fill>
          <a:solidFill>
            <a:srgbClr val="FDEEE8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 b="def" i="def"/>
      <a:tcStyle>
        <a:tcBdr/>
        <a:fill>
          <a:solidFill>
            <a:srgbClr val="E6E6E6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Relationship Id="rId19" Type="http://schemas.openxmlformats.org/officeDocument/2006/relationships/slide" Target="slides/slide12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" name="Shape 307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308" name="Shape 308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defRPr sz="1400">
        <a:latin typeface="+mj-lt"/>
        <a:ea typeface="+mj-ea"/>
        <a:cs typeface="+mj-cs"/>
        <a:sym typeface="Arial"/>
      </a:defRPr>
    </a:lvl1pPr>
    <a:lvl2pPr indent="228600" latinLnBrk="0">
      <a:defRPr sz="1400">
        <a:latin typeface="+mj-lt"/>
        <a:ea typeface="+mj-ea"/>
        <a:cs typeface="+mj-cs"/>
        <a:sym typeface="Arial"/>
      </a:defRPr>
    </a:lvl2pPr>
    <a:lvl3pPr indent="457200" latinLnBrk="0">
      <a:defRPr sz="1400">
        <a:latin typeface="+mj-lt"/>
        <a:ea typeface="+mj-ea"/>
        <a:cs typeface="+mj-cs"/>
        <a:sym typeface="Arial"/>
      </a:defRPr>
    </a:lvl3pPr>
    <a:lvl4pPr indent="685800" latinLnBrk="0">
      <a:defRPr sz="1400">
        <a:latin typeface="+mj-lt"/>
        <a:ea typeface="+mj-ea"/>
        <a:cs typeface="+mj-cs"/>
        <a:sym typeface="Arial"/>
      </a:defRPr>
    </a:lvl4pPr>
    <a:lvl5pPr indent="914400" latinLnBrk="0">
      <a:defRPr sz="1400">
        <a:latin typeface="+mj-lt"/>
        <a:ea typeface="+mj-ea"/>
        <a:cs typeface="+mj-cs"/>
        <a:sym typeface="Arial"/>
      </a:defRPr>
    </a:lvl5pPr>
    <a:lvl6pPr indent="1143000" latinLnBrk="0">
      <a:defRPr sz="1400">
        <a:latin typeface="+mj-lt"/>
        <a:ea typeface="+mj-ea"/>
        <a:cs typeface="+mj-cs"/>
        <a:sym typeface="Arial"/>
      </a:defRPr>
    </a:lvl6pPr>
    <a:lvl7pPr indent="1371600" latinLnBrk="0">
      <a:defRPr sz="1400">
        <a:latin typeface="+mj-lt"/>
        <a:ea typeface="+mj-ea"/>
        <a:cs typeface="+mj-cs"/>
        <a:sym typeface="Arial"/>
      </a:defRPr>
    </a:lvl7pPr>
    <a:lvl8pPr indent="1600200" latinLnBrk="0">
      <a:defRPr sz="1400">
        <a:latin typeface="+mj-lt"/>
        <a:ea typeface="+mj-ea"/>
        <a:cs typeface="+mj-cs"/>
        <a:sym typeface="Arial"/>
      </a:defRPr>
    </a:lvl8pPr>
    <a:lvl9pPr indent="1828800" latinLnBrk="0">
      <a:defRPr sz="1400">
        <a:latin typeface="+mj-lt"/>
        <a:ea typeface="+mj-ea"/>
        <a:cs typeface="+mj-cs"/>
        <a:sym typeface="Arial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TITLE_AND_BOD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e du titre"/>
          <p:cNvSpPr txBox="1"/>
          <p:nvPr>
            <p:ph type="title"/>
          </p:nvPr>
        </p:nvSpPr>
        <p:spPr>
          <a:xfrm>
            <a:off x="457200" y="273599"/>
            <a:ext cx="8229241" cy="1144801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/>
            <a:r>
              <a:t>Texte du titre</a:t>
            </a:r>
          </a:p>
        </p:txBody>
      </p:sp>
      <p:sp>
        <p:nvSpPr>
          <p:cNvPr id="15" name="Texte niveau 1…"/>
          <p:cNvSpPr txBox="1"/>
          <p:nvPr>
            <p:ph type="body" idx="1"/>
          </p:nvPr>
        </p:nvSpPr>
        <p:spPr>
          <a:xfrm>
            <a:off x="457200" y="1604519"/>
            <a:ext cx="8229241" cy="3977282"/>
          </a:xfrm>
          <a:prstGeom prst="rect">
            <a:avLst/>
          </a:prstGeom>
        </p:spPr>
        <p:txBody>
          <a:bodyPr/>
          <a:lstStyle/>
          <a:p>
            <a:pPr/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16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OBJECT_OVER_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9" name="Google Shape;6;p1" descr="Google Shape;6;p1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812360" y="188639"/>
            <a:ext cx="1223281" cy="1223281"/>
          </a:xfrm>
          <a:prstGeom prst="rect">
            <a:avLst/>
          </a:prstGeom>
          <a:ln w="12700">
            <a:miter lim="400000"/>
          </a:ln>
        </p:spPr>
      </p:pic>
      <p:sp>
        <p:nvSpPr>
          <p:cNvPr id="120" name="Google Shape;7;p1"/>
          <p:cNvSpPr/>
          <p:nvPr/>
        </p:nvSpPr>
        <p:spPr>
          <a:xfrm>
            <a:off x="1259639" y="5957999"/>
            <a:ext cx="7883640" cy="899281"/>
          </a:xfrm>
          <a:prstGeom prst="rect">
            <a:avLst/>
          </a:prstGeom>
          <a:solidFill>
            <a:srgbClr val="303062"/>
          </a:solidFill>
          <a:ln w="12700">
            <a:miter lim="400000"/>
          </a:ln>
        </p:spPr>
        <p:txBody>
          <a:bodyPr lIns="0" tIns="0" rIns="0" bIns="0" anchor="ctr"/>
          <a:lstStyle/>
          <a:p>
            <a:pPr/>
          </a:p>
        </p:txBody>
      </p:sp>
      <p:pic>
        <p:nvPicPr>
          <p:cNvPr id="121" name="Google Shape;8;p1" descr="Google Shape;8;p1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812360" y="188639"/>
            <a:ext cx="1223281" cy="1223281"/>
          </a:xfrm>
          <a:prstGeom prst="rect">
            <a:avLst/>
          </a:prstGeom>
          <a:ln w="12700">
            <a:miter lim="400000"/>
          </a:ln>
        </p:spPr>
      </p:pic>
      <p:sp>
        <p:nvSpPr>
          <p:cNvPr id="122" name="Texte du titre"/>
          <p:cNvSpPr txBox="1"/>
          <p:nvPr>
            <p:ph type="title"/>
          </p:nvPr>
        </p:nvSpPr>
        <p:spPr>
          <a:xfrm>
            <a:off x="457200" y="273599"/>
            <a:ext cx="8229241" cy="1144801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/>
            <a:r>
              <a:t>Texte du titre</a:t>
            </a:r>
          </a:p>
        </p:txBody>
      </p:sp>
      <p:sp>
        <p:nvSpPr>
          <p:cNvPr id="123" name="Texte niveau 1…"/>
          <p:cNvSpPr txBox="1"/>
          <p:nvPr>
            <p:ph type="body" sz="half" idx="1"/>
          </p:nvPr>
        </p:nvSpPr>
        <p:spPr>
          <a:xfrm>
            <a:off x="457200" y="1604519"/>
            <a:ext cx="8229241" cy="1896842"/>
          </a:xfrm>
          <a:prstGeom prst="rect">
            <a:avLst/>
          </a:prstGeom>
        </p:spPr>
        <p:txBody>
          <a:bodyPr anchor="t"/>
          <a:lstStyle/>
          <a:p>
            <a:pPr/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124" name="Google Shape;44;p11"/>
          <p:cNvSpPr txBox="1"/>
          <p:nvPr>
            <p:ph type="body" sz="half" idx="21"/>
          </p:nvPr>
        </p:nvSpPr>
        <p:spPr>
          <a:xfrm>
            <a:off x="457199" y="3682079"/>
            <a:ext cx="8229242" cy="1896841"/>
          </a:xfrm>
          <a:prstGeom prst="rect">
            <a:avLst/>
          </a:prstGeom>
        </p:spPr>
        <p:txBody>
          <a:bodyPr anchor="t"/>
          <a:lstStyle/>
          <a:p>
            <a:pPr/>
          </a:p>
        </p:txBody>
      </p:sp>
      <p:sp>
        <p:nvSpPr>
          <p:cNvPr id="125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FOUR_OBJEC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2" name="Google Shape;6;p1" descr="Google Shape;6;p1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812360" y="188639"/>
            <a:ext cx="1223281" cy="1223281"/>
          </a:xfrm>
          <a:prstGeom prst="rect">
            <a:avLst/>
          </a:prstGeom>
          <a:ln w="12700">
            <a:miter lim="400000"/>
          </a:ln>
        </p:spPr>
      </p:pic>
      <p:sp>
        <p:nvSpPr>
          <p:cNvPr id="133" name="Google Shape;7;p1"/>
          <p:cNvSpPr/>
          <p:nvPr/>
        </p:nvSpPr>
        <p:spPr>
          <a:xfrm>
            <a:off x="1259639" y="5957999"/>
            <a:ext cx="7883640" cy="899281"/>
          </a:xfrm>
          <a:prstGeom prst="rect">
            <a:avLst/>
          </a:prstGeom>
          <a:solidFill>
            <a:srgbClr val="303062"/>
          </a:solidFill>
          <a:ln w="12700">
            <a:miter lim="400000"/>
          </a:ln>
        </p:spPr>
        <p:txBody>
          <a:bodyPr lIns="0" tIns="0" rIns="0" bIns="0" anchor="ctr"/>
          <a:lstStyle/>
          <a:p>
            <a:pPr/>
          </a:p>
        </p:txBody>
      </p:sp>
      <p:pic>
        <p:nvPicPr>
          <p:cNvPr id="134" name="Google Shape;8;p1" descr="Google Shape;8;p1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812360" y="188639"/>
            <a:ext cx="1223281" cy="1223281"/>
          </a:xfrm>
          <a:prstGeom prst="rect">
            <a:avLst/>
          </a:prstGeom>
          <a:ln w="12700">
            <a:miter lim="400000"/>
          </a:ln>
        </p:spPr>
      </p:pic>
      <p:sp>
        <p:nvSpPr>
          <p:cNvPr id="135" name="Texte du titre"/>
          <p:cNvSpPr txBox="1"/>
          <p:nvPr>
            <p:ph type="title"/>
          </p:nvPr>
        </p:nvSpPr>
        <p:spPr>
          <a:xfrm>
            <a:off x="457200" y="273599"/>
            <a:ext cx="8229241" cy="1144801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/>
            <a:r>
              <a:t>Texte du titre</a:t>
            </a:r>
          </a:p>
        </p:txBody>
      </p:sp>
      <p:sp>
        <p:nvSpPr>
          <p:cNvPr id="136" name="Texte niveau 1…"/>
          <p:cNvSpPr txBox="1"/>
          <p:nvPr>
            <p:ph type="body" sz="quarter" idx="1"/>
          </p:nvPr>
        </p:nvSpPr>
        <p:spPr>
          <a:xfrm>
            <a:off x="457200" y="1604519"/>
            <a:ext cx="4015800" cy="1896842"/>
          </a:xfrm>
          <a:prstGeom prst="rect">
            <a:avLst/>
          </a:prstGeom>
        </p:spPr>
        <p:txBody>
          <a:bodyPr anchor="t"/>
          <a:lstStyle/>
          <a:p>
            <a:pPr/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137" name="Google Shape;48;p12"/>
          <p:cNvSpPr txBox="1"/>
          <p:nvPr>
            <p:ph type="body" sz="quarter" idx="21"/>
          </p:nvPr>
        </p:nvSpPr>
        <p:spPr>
          <a:xfrm>
            <a:off x="4674239" y="1604519"/>
            <a:ext cx="4015800" cy="1896842"/>
          </a:xfrm>
          <a:prstGeom prst="rect">
            <a:avLst/>
          </a:prstGeom>
        </p:spPr>
        <p:txBody>
          <a:bodyPr anchor="t"/>
          <a:lstStyle/>
          <a:p>
            <a:pPr/>
          </a:p>
        </p:txBody>
      </p:sp>
      <p:sp>
        <p:nvSpPr>
          <p:cNvPr id="138" name="Google Shape;49;p12"/>
          <p:cNvSpPr txBox="1"/>
          <p:nvPr>
            <p:ph type="body" sz="quarter" idx="22"/>
          </p:nvPr>
        </p:nvSpPr>
        <p:spPr>
          <a:xfrm>
            <a:off x="457199" y="3682079"/>
            <a:ext cx="4015801" cy="1896841"/>
          </a:xfrm>
          <a:prstGeom prst="rect">
            <a:avLst/>
          </a:prstGeom>
        </p:spPr>
        <p:txBody>
          <a:bodyPr anchor="t"/>
          <a:lstStyle/>
          <a:p>
            <a:pPr/>
          </a:p>
        </p:txBody>
      </p:sp>
      <p:sp>
        <p:nvSpPr>
          <p:cNvPr id="139" name="Google Shape;50;p12"/>
          <p:cNvSpPr txBox="1"/>
          <p:nvPr>
            <p:ph type="body" sz="quarter" idx="23"/>
          </p:nvPr>
        </p:nvSpPr>
        <p:spPr>
          <a:xfrm>
            <a:off x="4674239" y="3682079"/>
            <a:ext cx="4015800" cy="1896841"/>
          </a:xfrm>
          <a:prstGeom prst="rect">
            <a:avLst/>
          </a:prstGeom>
        </p:spPr>
        <p:txBody>
          <a:bodyPr anchor="t"/>
          <a:lstStyle/>
          <a:p>
            <a:pPr/>
          </a:p>
        </p:txBody>
      </p:sp>
      <p:sp>
        <p:nvSpPr>
          <p:cNvPr id="140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7" name="Google Shape;6;p1" descr="Google Shape;6;p1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812360" y="188639"/>
            <a:ext cx="1223281" cy="1223281"/>
          </a:xfrm>
          <a:prstGeom prst="rect">
            <a:avLst/>
          </a:prstGeom>
          <a:ln w="12700">
            <a:miter lim="400000"/>
          </a:ln>
        </p:spPr>
      </p:pic>
      <p:sp>
        <p:nvSpPr>
          <p:cNvPr id="148" name="Google Shape;7;p1"/>
          <p:cNvSpPr/>
          <p:nvPr/>
        </p:nvSpPr>
        <p:spPr>
          <a:xfrm>
            <a:off x="1259639" y="5957999"/>
            <a:ext cx="7883640" cy="899281"/>
          </a:xfrm>
          <a:prstGeom prst="rect">
            <a:avLst/>
          </a:prstGeom>
          <a:solidFill>
            <a:srgbClr val="303062"/>
          </a:solidFill>
          <a:ln w="12700">
            <a:miter lim="400000"/>
          </a:ln>
        </p:spPr>
        <p:txBody>
          <a:bodyPr lIns="0" tIns="0" rIns="0" bIns="0" anchor="ctr"/>
          <a:lstStyle/>
          <a:p>
            <a:pPr/>
          </a:p>
        </p:txBody>
      </p:sp>
      <p:pic>
        <p:nvPicPr>
          <p:cNvPr id="149" name="Google Shape;8;p1" descr="Google Shape;8;p1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812360" y="188639"/>
            <a:ext cx="1223281" cy="1223281"/>
          </a:xfrm>
          <a:prstGeom prst="rect">
            <a:avLst/>
          </a:prstGeom>
          <a:ln w="12700">
            <a:miter lim="400000"/>
          </a:ln>
        </p:spPr>
      </p:pic>
      <p:sp>
        <p:nvSpPr>
          <p:cNvPr id="150" name="Texte du titre"/>
          <p:cNvSpPr txBox="1"/>
          <p:nvPr>
            <p:ph type="title"/>
          </p:nvPr>
        </p:nvSpPr>
        <p:spPr>
          <a:xfrm>
            <a:off x="457200" y="273599"/>
            <a:ext cx="8229241" cy="1144801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/>
            <a:r>
              <a:t>Texte du titre</a:t>
            </a:r>
          </a:p>
        </p:txBody>
      </p:sp>
      <p:sp>
        <p:nvSpPr>
          <p:cNvPr id="151" name="Texte niveau 1…"/>
          <p:cNvSpPr txBox="1"/>
          <p:nvPr>
            <p:ph type="body" sz="quarter" idx="1"/>
          </p:nvPr>
        </p:nvSpPr>
        <p:spPr>
          <a:xfrm>
            <a:off x="457200" y="1604519"/>
            <a:ext cx="2649601" cy="1896842"/>
          </a:xfrm>
          <a:prstGeom prst="rect">
            <a:avLst/>
          </a:prstGeom>
        </p:spPr>
        <p:txBody>
          <a:bodyPr anchor="t"/>
          <a:lstStyle/>
          <a:p>
            <a:pPr/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152" name="Google Shape;54;p13"/>
          <p:cNvSpPr txBox="1"/>
          <p:nvPr>
            <p:ph type="body" sz="quarter" idx="21"/>
          </p:nvPr>
        </p:nvSpPr>
        <p:spPr>
          <a:xfrm>
            <a:off x="3239640" y="1604519"/>
            <a:ext cx="2649601" cy="1896842"/>
          </a:xfrm>
          <a:prstGeom prst="rect">
            <a:avLst/>
          </a:prstGeom>
        </p:spPr>
        <p:txBody>
          <a:bodyPr anchor="t"/>
          <a:lstStyle/>
          <a:p>
            <a:pPr/>
          </a:p>
        </p:txBody>
      </p:sp>
      <p:sp>
        <p:nvSpPr>
          <p:cNvPr id="153" name="Google Shape;55;p13"/>
          <p:cNvSpPr txBox="1"/>
          <p:nvPr>
            <p:ph type="body" sz="quarter" idx="22"/>
          </p:nvPr>
        </p:nvSpPr>
        <p:spPr>
          <a:xfrm>
            <a:off x="6022080" y="1604519"/>
            <a:ext cx="2649601" cy="1896842"/>
          </a:xfrm>
          <a:prstGeom prst="rect">
            <a:avLst/>
          </a:prstGeom>
        </p:spPr>
        <p:txBody>
          <a:bodyPr anchor="t"/>
          <a:lstStyle/>
          <a:p>
            <a:pPr/>
          </a:p>
        </p:txBody>
      </p:sp>
      <p:sp>
        <p:nvSpPr>
          <p:cNvPr id="154" name="Google Shape;56;p13"/>
          <p:cNvSpPr txBox="1"/>
          <p:nvPr>
            <p:ph type="body" sz="quarter" idx="23"/>
          </p:nvPr>
        </p:nvSpPr>
        <p:spPr>
          <a:xfrm>
            <a:off x="457199" y="3682079"/>
            <a:ext cx="2649602" cy="1896841"/>
          </a:xfrm>
          <a:prstGeom prst="rect">
            <a:avLst/>
          </a:prstGeom>
        </p:spPr>
        <p:txBody>
          <a:bodyPr anchor="t"/>
          <a:lstStyle/>
          <a:p>
            <a:pPr/>
          </a:p>
        </p:txBody>
      </p:sp>
      <p:sp>
        <p:nvSpPr>
          <p:cNvPr id="155" name="Google Shape;57;p13"/>
          <p:cNvSpPr txBox="1"/>
          <p:nvPr>
            <p:ph type="body" sz="quarter" idx="24"/>
          </p:nvPr>
        </p:nvSpPr>
        <p:spPr>
          <a:xfrm>
            <a:off x="3239640" y="3682079"/>
            <a:ext cx="2649601" cy="1896841"/>
          </a:xfrm>
          <a:prstGeom prst="rect">
            <a:avLst/>
          </a:prstGeom>
        </p:spPr>
        <p:txBody>
          <a:bodyPr anchor="t"/>
          <a:lstStyle/>
          <a:p>
            <a:pPr/>
          </a:p>
        </p:txBody>
      </p:sp>
      <p:sp>
        <p:nvSpPr>
          <p:cNvPr id="156" name="Google Shape;58;p13"/>
          <p:cNvSpPr txBox="1"/>
          <p:nvPr>
            <p:ph type="body" sz="quarter" idx="25"/>
          </p:nvPr>
        </p:nvSpPr>
        <p:spPr>
          <a:xfrm>
            <a:off x="6022080" y="3682079"/>
            <a:ext cx="2649601" cy="1896841"/>
          </a:xfrm>
          <a:prstGeom prst="rect">
            <a:avLst/>
          </a:prstGeom>
        </p:spPr>
        <p:txBody>
          <a:bodyPr anchor="t"/>
          <a:lstStyle/>
          <a:p>
            <a:pPr/>
          </a:p>
        </p:txBody>
      </p:sp>
      <p:sp>
        <p:nvSpPr>
          <p:cNvPr id="157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TITLE_AND_BOD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60;p14"/>
          <p:cNvSpPr/>
          <p:nvPr/>
        </p:nvSpPr>
        <p:spPr>
          <a:xfrm>
            <a:off x="0" y="1304640"/>
            <a:ext cx="7883639" cy="107280"/>
          </a:xfrm>
          <a:prstGeom prst="rect">
            <a:avLst/>
          </a:prstGeom>
          <a:solidFill>
            <a:srgbClr val="303062"/>
          </a:solidFill>
          <a:ln w="12700">
            <a:miter lim="400000"/>
          </a:ln>
        </p:spPr>
        <p:txBody>
          <a:bodyPr lIns="0" tIns="0" rIns="0" bIns="0" anchor="ctr"/>
          <a:lstStyle/>
          <a:p>
            <a:pPr/>
          </a:p>
        </p:txBody>
      </p:sp>
      <p:pic>
        <p:nvPicPr>
          <p:cNvPr id="165" name="Google Shape;61;p14" descr="Google Shape;61;p14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812360" y="188639"/>
            <a:ext cx="1223281" cy="1223281"/>
          </a:xfrm>
          <a:prstGeom prst="rect">
            <a:avLst/>
          </a:prstGeom>
          <a:ln w="12700">
            <a:miter lim="400000"/>
          </a:ln>
        </p:spPr>
      </p:pic>
      <p:sp>
        <p:nvSpPr>
          <p:cNvPr id="166" name="Texte du titre"/>
          <p:cNvSpPr txBox="1"/>
          <p:nvPr>
            <p:ph type="title"/>
          </p:nvPr>
        </p:nvSpPr>
        <p:spPr>
          <a:xfrm>
            <a:off x="457200" y="273599"/>
            <a:ext cx="8229241" cy="1144801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/>
            <a:r>
              <a:t>Texte du titre</a:t>
            </a:r>
          </a:p>
        </p:txBody>
      </p:sp>
      <p:sp>
        <p:nvSpPr>
          <p:cNvPr id="167" name="Texte niveau 1…"/>
          <p:cNvSpPr txBox="1"/>
          <p:nvPr>
            <p:ph type="body" idx="1"/>
          </p:nvPr>
        </p:nvSpPr>
        <p:spPr>
          <a:xfrm>
            <a:off x="457200" y="1604519"/>
            <a:ext cx="8229241" cy="3977282"/>
          </a:xfrm>
          <a:prstGeom prst="rect">
            <a:avLst/>
          </a:prstGeom>
        </p:spPr>
        <p:txBody>
          <a:bodyPr/>
          <a:lstStyle/>
          <a:p>
            <a:pPr/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168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Google Shape;60;p14"/>
          <p:cNvSpPr/>
          <p:nvPr/>
        </p:nvSpPr>
        <p:spPr>
          <a:xfrm>
            <a:off x="0" y="1304640"/>
            <a:ext cx="7883639" cy="107280"/>
          </a:xfrm>
          <a:prstGeom prst="rect">
            <a:avLst/>
          </a:prstGeom>
          <a:solidFill>
            <a:srgbClr val="303062"/>
          </a:solidFill>
          <a:ln w="12700">
            <a:miter lim="400000"/>
          </a:ln>
        </p:spPr>
        <p:txBody>
          <a:bodyPr lIns="0" tIns="0" rIns="0" bIns="0" anchor="ctr"/>
          <a:lstStyle/>
          <a:p>
            <a:pPr/>
          </a:p>
        </p:txBody>
      </p:sp>
      <p:pic>
        <p:nvPicPr>
          <p:cNvPr id="176" name="Google Shape;61;p14" descr="Google Shape;61;p14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812360" y="188639"/>
            <a:ext cx="1223281" cy="1223281"/>
          </a:xfrm>
          <a:prstGeom prst="rect">
            <a:avLst/>
          </a:prstGeom>
          <a:ln w="12700">
            <a:miter lim="400000"/>
          </a:ln>
        </p:spPr>
      </p:pic>
      <p:sp>
        <p:nvSpPr>
          <p:cNvPr id="177" name="Texte du titre"/>
          <p:cNvSpPr txBox="1"/>
          <p:nvPr>
            <p:ph type="title"/>
          </p:nvPr>
        </p:nvSpPr>
        <p:spPr>
          <a:xfrm>
            <a:off x="457200" y="273599"/>
            <a:ext cx="8229241" cy="1144801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/>
            <a:r>
              <a:t>Texte du titre</a:t>
            </a:r>
          </a:p>
        </p:txBody>
      </p:sp>
      <p:sp>
        <p:nvSpPr>
          <p:cNvPr id="178" name="Texte niveau 1…"/>
          <p:cNvSpPr txBox="1"/>
          <p:nvPr>
            <p:ph type="body" idx="1"/>
          </p:nvPr>
        </p:nvSpPr>
        <p:spPr>
          <a:xfrm>
            <a:off x="457200" y="1604519"/>
            <a:ext cx="8229241" cy="3977282"/>
          </a:xfrm>
          <a:prstGeom prst="rect">
            <a:avLst/>
          </a:prstGeom>
        </p:spPr>
        <p:txBody>
          <a:bodyPr anchor="t"/>
          <a:lstStyle/>
          <a:p>
            <a:pPr/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179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60;p14"/>
          <p:cNvSpPr/>
          <p:nvPr/>
        </p:nvSpPr>
        <p:spPr>
          <a:xfrm>
            <a:off x="0" y="1304640"/>
            <a:ext cx="7883639" cy="107280"/>
          </a:xfrm>
          <a:prstGeom prst="rect">
            <a:avLst/>
          </a:prstGeom>
          <a:solidFill>
            <a:srgbClr val="303062"/>
          </a:solidFill>
          <a:ln w="12700">
            <a:miter lim="400000"/>
          </a:ln>
        </p:spPr>
        <p:txBody>
          <a:bodyPr lIns="0" tIns="0" rIns="0" bIns="0" anchor="ctr"/>
          <a:lstStyle/>
          <a:p>
            <a:pPr/>
          </a:p>
        </p:txBody>
      </p:sp>
      <p:pic>
        <p:nvPicPr>
          <p:cNvPr id="187" name="Google Shape;61;p14" descr="Google Shape;61;p14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812360" y="188639"/>
            <a:ext cx="1223281" cy="1223281"/>
          </a:xfrm>
          <a:prstGeom prst="rect">
            <a:avLst/>
          </a:prstGeom>
          <a:ln w="12700">
            <a:miter lim="400000"/>
          </a:ln>
        </p:spPr>
      </p:pic>
      <p:sp>
        <p:nvSpPr>
          <p:cNvPr id="188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TWO_OBJEC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Google Shape;60;p14"/>
          <p:cNvSpPr/>
          <p:nvPr/>
        </p:nvSpPr>
        <p:spPr>
          <a:xfrm>
            <a:off x="0" y="1304640"/>
            <a:ext cx="7883639" cy="107280"/>
          </a:xfrm>
          <a:prstGeom prst="rect">
            <a:avLst/>
          </a:prstGeom>
          <a:solidFill>
            <a:srgbClr val="303062"/>
          </a:solidFill>
          <a:ln w="12700">
            <a:miter lim="400000"/>
          </a:ln>
        </p:spPr>
        <p:txBody>
          <a:bodyPr lIns="0" tIns="0" rIns="0" bIns="0" anchor="ctr"/>
          <a:lstStyle/>
          <a:p>
            <a:pPr/>
          </a:p>
        </p:txBody>
      </p:sp>
      <p:pic>
        <p:nvPicPr>
          <p:cNvPr id="196" name="Google Shape;61;p14" descr="Google Shape;61;p14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812360" y="188639"/>
            <a:ext cx="1223281" cy="1223281"/>
          </a:xfrm>
          <a:prstGeom prst="rect">
            <a:avLst/>
          </a:prstGeom>
          <a:ln w="12700">
            <a:miter lim="400000"/>
          </a:ln>
        </p:spPr>
      </p:pic>
      <p:sp>
        <p:nvSpPr>
          <p:cNvPr id="197" name="Texte du titre"/>
          <p:cNvSpPr txBox="1"/>
          <p:nvPr>
            <p:ph type="title"/>
          </p:nvPr>
        </p:nvSpPr>
        <p:spPr>
          <a:xfrm>
            <a:off x="457200" y="273599"/>
            <a:ext cx="8229241" cy="1144801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/>
            <a:r>
              <a:t>Texte du titre</a:t>
            </a:r>
          </a:p>
        </p:txBody>
      </p:sp>
      <p:sp>
        <p:nvSpPr>
          <p:cNvPr id="198" name="Texte niveau 1…"/>
          <p:cNvSpPr txBox="1"/>
          <p:nvPr>
            <p:ph type="body" sz="half" idx="1"/>
          </p:nvPr>
        </p:nvSpPr>
        <p:spPr>
          <a:xfrm>
            <a:off x="457200" y="1604519"/>
            <a:ext cx="4015800" cy="3977282"/>
          </a:xfrm>
          <a:prstGeom prst="rect">
            <a:avLst/>
          </a:prstGeom>
        </p:spPr>
        <p:txBody>
          <a:bodyPr anchor="t"/>
          <a:lstStyle/>
          <a:p>
            <a:pPr/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199" name="Google Shape;74;p18"/>
          <p:cNvSpPr txBox="1"/>
          <p:nvPr>
            <p:ph type="body" sz="half" idx="21"/>
          </p:nvPr>
        </p:nvSpPr>
        <p:spPr>
          <a:xfrm>
            <a:off x="4674239" y="1604519"/>
            <a:ext cx="4015800" cy="3977281"/>
          </a:xfrm>
          <a:prstGeom prst="rect">
            <a:avLst/>
          </a:prstGeom>
        </p:spPr>
        <p:txBody>
          <a:bodyPr anchor="t"/>
          <a:lstStyle/>
          <a:p>
            <a:pPr/>
          </a:p>
        </p:txBody>
      </p:sp>
      <p:sp>
        <p:nvSpPr>
          <p:cNvPr id="200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TITLE_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Google Shape;60;p14"/>
          <p:cNvSpPr/>
          <p:nvPr/>
        </p:nvSpPr>
        <p:spPr>
          <a:xfrm>
            <a:off x="0" y="1304640"/>
            <a:ext cx="7883639" cy="107280"/>
          </a:xfrm>
          <a:prstGeom prst="rect">
            <a:avLst/>
          </a:prstGeom>
          <a:solidFill>
            <a:srgbClr val="303062"/>
          </a:solidFill>
          <a:ln w="12700">
            <a:miter lim="400000"/>
          </a:ln>
        </p:spPr>
        <p:txBody>
          <a:bodyPr lIns="0" tIns="0" rIns="0" bIns="0" anchor="ctr"/>
          <a:lstStyle/>
          <a:p>
            <a:pPr/>
          </a:p>
        </p:txBody>
      </p:sp>
      <p:pic>
        <p:nvPicPr>
          <p:cNvPr id="208" name="Google Shape;61;p14" descr="Google Shape;61;p14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812360" y="188639"/>
            <a:ext cx="1223281" cy="1223281"/>
          </a:xfrm>
          <a:prstGeom prst="rect">
            <a:avLst/>
          </a:prstGeom>
          <a:ln w="12700">
            <a:miter lim="400000"/>
          </a:ln>
        </p:spPr>
      </p:pic>
      <p:sp>
        <p:nvSpPr>
          <p:cNvPr id="209" name="Texte du titre"/>
          <p:cNvSpPr txBox="1"/>
          <p:nvPr>
            <p:ph type="title"/>
          </p:nvPr>
        </p:nvSpPr>
        <p:spPr>
          <a:xfrm>
            <a:off x="457200" y="273599"/>
            <a:ext cx="8229241" cy="1144801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/>
            <a:r>
              <a:t>Texte du titre</a:t>
            </a:r>
          </a:p>
        </p:txBody>
      </p:sp>
      <p:sp>
        <p:nvSpPr>
          <p:cNvPr id="210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OBJECT_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Google Shape;60;p14"/>
          <p:cNvSpPr/>
          <p:nvPr/>
        </p:nvSpPr>
        <p:spPr>
          <a:xfrm>
            <a:off x="0" y="1304640"/>
            <a:ext cx="7883639" cy="107280"/>
          </a:xfrm>
          <a:prstGeom prst="rect">
            <a:avLst/>
          </a:prstGeom>
          <a:solidFill>
            <a:srgbClr val="303062"/>
          </a:solidFill>
          <a:ln w="12700">
            <a:miter lim="400000"/>
          </a:ln>
        </p:spPr>
        <p:txBody>
          <a:bodyPr lIns="0" tIns="0" rIns="0" bIns="0" anchor="ctr"/>
          <a:lstStyle/>
          <a:p>
            <a:pPr/>
          </a:p>
        </p:txBody>
      </p:sp>
      <p:pic>
        <p:nvPicPr>
          <p:cNvPr id="218" name="Google Shape;61;p14" descr="Google Shape;61;p14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812360" y="188639"/>
            <a:ext cx="1223281" cy="1223281"/>
          </a:xfrm>
          <a:prstGeom prst="rect">
            <a:avLst/>
          </a:prstGeom>
          <a:ln w="12700">
            <a:miter lim="400000"/>
          </a:ln>
        </p:spPr>
      </p:pic>
      <p:sp>
        <p:nvSpPr>
          <p:cNvPr id="219" name="Texte niveau 1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220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TWO_OBJECTS_AND_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" name="Google Shape;60;p14"/>
          <p:cNvSpPr/>
          <p:nvPr/>
        </p:nvSpPr>
        <p:spPr>
          <a:xfrm>
            <a:off x="0" y="1304640"/>
            <a:ext cx="7883639" cy="107280"/>
          </a:xfrm>
          <a:prstGeom prst="rect">
            <a:avLst/>
          </a:prstGeom>
          <a:solidFill>
            <a:srgbClr val="303062"/>
          </a:solidFill>
          <a:ln w="12700">
            <a:miter lim="400000"/>
          </a:ln>
        </p:spPr>
        <p:txBody>
          <a:bodyPr lIns="0" tIns="0" rIns="0" bIns="0" anchor="ctr"/>
          <a:lstStyle/>
          <a:p>
            <a:pPr/>
          </a:p>
        </p:txBody>
      </p:sp>
      <p:pic>
        <p:nvPicPr>
          <p:cNvPr id="228" name="Google Shape;61;p14" descr="Google Shape;61;p14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812360" y="188639"/>
            <a:ext cx="1223281" cy="1223281"/>
          </a:xfrm>
          <a:prstGeom prst="rect">
            <a:avLst/>
          </a:prstGeom>
          <a:ln w="12700">
            <a:miter lim="400000"/>
          </a:ln>
        </p:spPr>
      </p:pic>
      <p:sp>
        <p:nvSpPr>
          <p:cNvPr id="229" name="Texte du titre"/>
          <p:cNvSpPr txBox="1"/>
          <p:nvPr>
            <p:ph type="title"/>
          </p:nvPr>
        </p:nvSpPr>
        <p:spPr>
          <a:xfrm>
            <a:off x="457200" y="273599"/>
            <a:ext cx="8229241" cy="1144801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/>
            <a:r>
              <a:t>Texte du titre</a:t>
            </a:r>
          </a:p>
        </p:txBody>
      </p:sp>
      <p:sp>
        <p:nvSpPr>
          <p:cNvPr id="230" name="Texte niveau 1…"/>
          <p:cNvSpPr txBox="1"/>
          <p:nvPr>
            <p:ph type="body" sz="quarter" idx="1"/>
          </p:nvPr>
        </p:nvSpPr>
        <p:spPr>
          <a:xfrm>
            <a:off x="457200" y="1604519"/>
            <a:ext cx="4015800" cy="1896842"/>
          </a:xfrm>
          <a:prstGeom prst="rect">
            <a:avLst/>
          </a:prstGeom>
        </p:spPr>
        <p:txBody>
          <a:bodyPr anchor="t"/>
          <a:lstStyle/>
          <a:p>
            <a:pPr/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231" name="Google Shape;82;p21"/>
          <p:cNvSpPr txBox="1"/>
          <p:nvPr>
            <p:ph type="body" sz="half" idx="21"/>
          </p:nvPr>
        </p:nvSpPr>
        <p:spPr>
          <a:xfrm>
            <a:off x="4674239" y="1604519"/>
            <a:ext cx="4015800" cy="3977281"/>
          </a:xfrm>
          <a:prstGeom prst="rect">
            <a:avLst/>
          </a:prstGeom>
        </p:spPr>
        <p:txBody>
          <a:bodyPr anchor="t"/>
          <a:lstStyle/>
          <a:p>
            <a:pPr/>
          </a:p>
        </p:txBody>
      </p:sp>
      <p:sp>
        <p:nvSpPr>
          <p:cNvPr id="232" name="Google Shape;83;p21"/>
          <p:cNvSpPr txBox="1"/>
          <p:nvPr>
            <p:ph type="body" sz="quarter" idx="22"/>
          </p:nvPr>
        </p:nvSpPr>
        <p:spPr>
          <a:xfrm>
            <a:off x="457199" y="3682079"/>
            <a:ext cx="4015801" cy="1896841"/>
          </a:xfrm>
          <a:prstGeom prst="rect">
            <a:avLst/>
          </a:prstGeom>
        </p:spPr>
        <p:txBody>
          <a:bodyPr anchor="t"/>
          <a:lstStyle/>
          <a:p>
            <a:pPr/>
          </a:p>
        </p:txBody>
      </p:sp>
      <p:sp>
        <p:nvSpPr>
          <p:cNvPr id="233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OBJECT_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exte niveau 1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24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OBJECT_AND_TWO_OBJEC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" name="Google Shape;60;p14"/>
          <p:cNvSpPr/>
          <p:nvPr/>
        </p:nvSpPr>
        <p:spPr>
          <a:xfrm>
            <a:off x="0" y="1304640"/>
            <a:ext cx="7883639" cy="107280"/>
          </a:xfrm>
          <a:prstGeom prst="rect">
            <a:avLst/>
          </a:prstGeom>
          <a:solidFill>
            <a:srgbClr val="303062"/>
          </a:solidFill>
          <a:ln w="12700">
            <a:miter lim="400000"/>
          </a:ln>
        </p:spPr>
        <p:txBody>
          <a:bodyPr lIns="0" tIns="0" rIns="0" bIns="0" anchor="ctr"/>
          <a:lstStyle/>
          <a:p>
            <a:pPr/>
          </a:p>
        </p:txBody>
      </p:sp>
      <p:pic>
        <p:nvPicPr>
          <p:cNvPr id="241" name="Google Shape;61;p14" descr="Google Shape;61;p14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812360" y="188639"/>
            <a:ext cx="1223281" cy="1223281"/>
          </a:xfrm>
          <a:prstGeom prst="rect">
            <a:avLst/>
          </a:prstGeom>
          <a:ln w="12700">
            <a:miter lim="400000"/>
          </a:ln>
        </p:spPr>
      </p:pic>
      <p:sp>
        <p:nvSpPr>
          <p:cNvPr id="242" name="Texte du titre"/>
          <p:cNvSpPr txBox="1"/>
          <p:nvPr>
            <p:ph type="title"/>
          </p:nvPr>
        </p:nvSpPr>
        <p:spPr>
          <a:xfrm>
            <a:off x="457200" y="273599"/>
            <a:ext cx="8229241" cy="1144801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/>
            <a:r>
              <a:t>Texte du titre</a:t>
            </a:r>
          </a:p>
        </p:txBody>
      </p:sp>
      <p:sp>
        <p:nvSpPr>
          <p:cNvPr id="243" name="Texte niveau 1…"/>
          <p:cNvSpPr txBox="1"/>
          <p:nvPr>
            <p:ph type="body" sz="half" idx="1"/>
          </p:nvPr>
        </p:nvSpPr>
        <p:spPr>
          <a:xfrm>
            <a:off x="457200" y="1604519"/>
            <a:ext cx="4015800" cy="3977282"/>
          </a:xfrm>
          <a:prstGeom prst="rect">
            <a:avLst/>
          </a:prstGeom>
        </p:spPr>
        <p:txBody>
          <a:bodyPr anchor="t"/>
          <a:lstStyle/>
          <a:p>
            <a:pPr/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244" name="Google Shape;87;p22"/>
          <p:cNvSpPr txBox="1"/>
          <p:nvPr>
            <p:ph type="body" sz="quarter" idx="21"/>
          </p:nvPr>
        </p:nvSpPr>
        <p:spPr>
          <a:xfrm>
            <a:off x="4674239" y="1604519"/>
            <a:ext cx="4015800" cy="1896842"/>
          </a:xfrm>
          <a:prstGeom prst="rect">
            <a:avLst/>
          </a:prstGeom>
        </p:spPr>
        <p:txBody>
          <a:bodyPr anchor="t"/>
          <a:lstStyle/>
          <a:p>
            <a:pPr/>
          </a:p>
        </p:txBody>
      </p:sp>
      <p:sp>
        <p:nvSpPr>
          <p:cNvPr id="245" name="Google Shape;88;p22"/>
          <p:cNvSpPr txBox="1"/>
          <p:nvPr>
            <p:ph type="body" sz="quarter" idx="22"/>
          </p:nvPr>
        </p:nvSpPr>
        <p:spPr>
          <a:xfrm>
            <a:off x="4674239" y="3682079"/>
            <a:ext cx="4015800" cy="1896841"/>
          </a:xfrm>
          <a:prstGeom prst="rect">
            <a:avLst/>
          </a:prstGeom>
        </p:spPr>
        <p:txBody>
          <a:bodyPr anchor="t"/>
          <a:lstStyle/>
          <a:p>
            <a:pPr/>
          </a:p>
        </p:txBody>
      </p:sp>
      <p:sp>
        <p:nvSpPr>
          <p:cNvPr id="246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TWO_OBJECTS_OVER_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" name="Google Shape;60;p14"/>
          <p:cNvSpPr/>
          <p:nvPr/>
        </p:nvSpPr>
        <p:spPr>
          <a:xfrm>
            <a:off x="0" y="1304640"/>
            <a:ext cx="7883639" cy="107280"/>
          </a:xfrm>
          <a:prstGeom prst="rect">
            <a:avLst/>
          </a:prstGeom>
          <a:solidFill>
            <a:srgbClr val="303062"/>
          </a:solidFill>
          <a:ln w="12700">
            <a:miter lim="400000"/>
          </a:ln>
        </p:spPr>
        <p:txBody>
          <a:bodyPr lIns="0" tIns="0" rIns="0" bIns="0" anchor="ctr"/>
          <a:lstStyle/>
          <a:p>
            <a:pPr/>
          </a:p>
        </p:txBody>
      </p:sp>
      <p:pic>
        <p:nvPicPr>
          <p:cNvPr id="254" name="Google Shape;61;p14" descr="Google Shape;61;p14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812360" y="188639"/>
            <a:ext cx="1223281" cy="1223281"/>
          </a:xfrm>
          <a:prstGeom prst="rect">
            <a:avLst/>
          </a:prstGeom>
          <a:ln w="12700">
            <a:miter lim="400000"/>
          </a:ln>
        </p:spPr>
      </p:pic>
      <p:sp>
        <p:nvSpPr>
          <p:cNvPr id="255" name="Texte du titre"/>
          <p:cNvSpPr txBox="1"/>
          <p:nvPr>
            <p:ph type="title"/>
          </p:nvPr>
        </p:nvSpPr>
        <p:spPr>
          <a:xfrm>
            <a:off x="457200" y="273599"/>
            <a:ext cx="8229241" cy="1144801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/>
            <a:r>
              <a:t>Texte du titre</a:t>
            </a:r>
          </a:p>
        </p:txBody>
      </p:sp>
      <p:sp>
        <p:nvSpPr>
          <p:cNvPr id="256" name="Texte niveau 1…"/>
          <p:cNvSpPr txBox="1"/>
          <p:nvPr>
            <p:ph type="body" sz="quarter" idx="1"/>
          </p:nvPr>
        </p:nvSpPr>
        <p:spPr>
          <a:xfrm>
            <a:off x="457200" y="1604519"/>
            <a:ext cx="4015800" cy="1896842"/>
          </a:xfrm>
          <a:prstGeom prst="rect">
            <a:avLst/>
          </a:prstGeom>
        </p:spPr>
        <p:txBody>
          <a:bodyPr anchor="t"/>
          <a:lstStyle/>
          <a:p>
            <a:pPr/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257" name="Google Shape;92;p23"/>
          <p:cNvSpPr txBox="1"/>
          <p:nvPr>
            <p:ph type="body" sz="quarter" idx="21"/>
          </p:nvPr>
        </p:nvSpPr>
        <p:spPr>
          <a:xfrm>
            <a:off x="4674239" y="1604519"/>
            <a:ext cx="4015800" cy="1896842"/>
          </a:xfrm>
          <a:prstGeom prst="rect">
            <a:avLst/>
          </a:prstGeom>
        </p:spPr>
        <p:txBody>
          <a:bodyPr anchor="t"/>
          <a:lstStyle/>
          <a:p>
            <a:pPr/>
          </a:p>
        </p:txBody>
      </p:sp>
      <p:sp>
        <p:nvSpPr>
          <p:cNvPr id="258" name="Google Shape;93;p23"/>
          <p:cNvSpPr txBox="1"/>
          <p:nvPr>
            <p:ph type="body" sz="half" idx="22"/>
          </p:nvPr>
        </p:nvSpPr>
        <p:spPr>
          <a:xfrm>
            <a:off x="457199" y="3682079"/>
            <a:ext cx="8229242" cy="1896841"/>
          </a:xfrm>
          <a:prstGeom prst="rect">
            <a:avLst/>
          </a:prstGeom>
        </p:spPr>
        <p:txBody>
          <a:bodyPr anchor="t"/>
          <a:lstStyle/>
          <a:p>
            <a:pPr/>
          </a:p>
        </p:txBody>
      </p:sp>
      <p:sp>
        <p:nvSpPr>
          <p:cNvPr id="259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OBJECT_OVER_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" name="Google Shape;60;p14"/>
          <p:cNvSpPr/>
          <p:nvPr/>
        </p:nvSpPr>
        <p:spPr>
          <a:xfrm>
            <a:off x="0" y="1304640"/>
            <a:ext cx="7883639" cy="107280"/>
          </a:xfrm>
          <a:prstGeom prst="rect">
            <a:avLst/>
          </a:prstGeom>
          <a:solidFill>
            <a:srgbClr val="303062"/>
          </a:solidFill>
          <a:ln w="12700">
            <a:miter lim="400000"/>
          </a:ln>
        </p:spPr>
        <p:txBody>
          <a:bodyPr lIns="0" tIns="0" rIns="0" bIns="0" anchor="ctr"/>
          <a:lstStyle/>
          <a:p>
            <a:pPr/>
          </a:p>
        </p:txBody>
      </p:sp>
      <p:pic>
        <p:nvPicPr>
          <p:cNvPr id="267" name="Google Shape;61;p14" descr="Google Shape;61;p14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812360" y="188639"/>
            <a:ext cx="1223281" cy="1223281"/>
          </a:xfrm>
          <a:prstGeom prst="rect">
            <a:avLst/>
          </a:prstGeom>
          <a:ln w="12700">
            <a:miter lim="400000"/>
          </a:ln>
        </p:spPr>
      </p:pic>
      <p:sp>
        <p:nvSpPr>
          <p:cNvPr id="268" name="Texte du titre"/>
          <p:cNvSpPr txBox="1"/>
          <p:nvPr>
            <p:ph type="title"/>
          </p:nvPr>
        </p:nvSpPr>
        <p:spPr>
          <a:xfrm>
            <a:off x="457200" y="273599"/>
            <a:ext cx="8229241" cy="1144801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/>
            <a:r>
              <a:t>Texte du titre</a:t>
            </a:r>
          </a:p>
        </p:txBody>
      </p:sp>
      <p:sp>
        <p:nvSpPr>
          <p:cNvPr id="269" name="Texte niveau 1…"/>
          <p:cNvSpPr txBox="1"/>
          <p:nvPr>
            <p:ph type="body" sz="half" idx="1"/>
          </p:nvPr>
        </p:nvSpPr>
        <p:spPr>
          <a:xfrm>
            <a:off x="457200" y="1604519"/>
            <a:ext cx="8229241" cy="1896842"/>
          </a:xfrm>
          <a:prstGeom prst="rect">
            <a:avLst/>
          </a:prstGeom>
        </p:spPr>
        <p:txBody>
          <a:bodyPr anchor="t"/>
          <a:lstStyle/>
          <a:p>
            <a:pPr/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270" name="Google Shape;97;p24"/>
          <p:cNvSpPr txBox="1"/>
          <p:nvPr>
            <p:ph type="body" sz="half" idx="21"/>
          </p:nvPr>
        </p:nvSpPr>
        <p:spPr>
          <a:xfrm>
            <a:off x="457199" y="3682079"/>
            <a:ext cx="8229242" cy="1896841"/>
          </a:xfrm>
          <a:prstGeom prst="rect">
            <a:avLst/>
          </a:prstGeom>
        </p:spPr>
        <p:txBody>
          <a:bodyPr anchor="t"/>
          <a:lstStyle/>
          <a:p>
            <a:pPr/>
          </a:p>
        </p:txBody>
      </p:sp>
      <p:sp>
        <p:nvSpPr>
          <p:cNvPr id="271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FOUR_OBJEC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8" name="Google Shape;60;p14"/>
          <p:cNvSpPr/>
          <p:nvPr/>
        </p:nvSpPr>
        <p:spPr>
          <a:xfrm>
            <a:off x="0" y="1304640"/>
            <a:ext cx="7883639" cy="107280"/>
          </a:xfrm>
          <a:prstGeom prst="rect">
            <a:avLst/>
          </a:prstGeom>
          <a:solidFill>
            <a:srgbClr val="303062"/>
          </a:solidFill>
          <a:ln w="12700">
            <a:miter lim="400000"/>
          </a:ln>
        </p:spPr>
        <p:txBody>
          <a:bodyPr lIns="0" tIns="0" rIns="0" bIns="0" anchor="ctr"/>
          <a:lstStyle/>
          <a:p>
            <a:pPr/>
          </a:p>
        </p:txBody>
      </p:sp>
      <p:pic>
        <p:nvPicPr>
          <p:cNvPr id="279" name="Google Shape;61;p14" descr="Google Shape;61;p14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812360" y="188639"/>
            <a:ext cx="1223281" cy="1223281"/>
          </a:xfrm>
          <a:prstGeom prst="rect">
            <a:avLst/>
          </a:prstGeom>
          <a:ln w="12700">
            <a:miter lim="400000"/>
          </a:ln>
        </p:spPr>
      </p:pic>
      <p:sp>
        <p:nvSpPr>
          <p:cNvPr id="280" name="Texte du titre"/>
          <p:cNvSpPr txBox="1"/>
          <p:nvPr>
            <p:ph type="title"/>
          </p:nvPr>
        </p:nvSpPr>
        <p:spPr>
          <a:xfrm>
            <a:off x="457200" y="273599"/>
            <a:ext cx="8229241" cy="1144801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/>
            <a:r>
              <a:t>Texte du titre</a:t>
            </a:r>
          </a:p>
        </p:txBody>
      </p:sp>
      <p:sp>
        <p:nvSpPr>
          <p:cNvPr id="281" name="Texte niveau 1…"/>
          <p:cNvSpPr txBox="1"/>
          <p:nvPr>
            <p:ph type="body" sz="quarter" idx="1"/>
          </p:nvPr>
        </p:nvSpPr>
        <p:spPr>
          <a:xfrm>
            <a:off x="457200" y="1604519"/>
            <a:ext cx="4015800" cy="1896842"/>
          </a:xfrm>
          <a:prstGeom prst="rect">
            <a:avLst/>
          </a:prstGeom>
        </p:spPr>
        <p:txBody>
          <a:bodyPr anchor="t"/>
          <a:lstStyle/>
          <a:p>
            <a:pPr/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282" name="Google Shape;101;p25"/>
          <p:cNvSpPr txBox="1"/>
          <p:nvPr>
            <p:ph type="body" sz="quarter" idx="21"/>
          </p:nvPr>
        </p:nvSpPr>
        <p:spPr>
          <a:xfrm>
            <a:off x="4674239" y="1604519"/>
            <a:ext cx="4015800" cy="1896842"/>
          </a:xfrm>
          <a:prstGeom prst="rect">
            <a:avLst/>
          </a:prstGeom>
        </p:spPr>
        <p:txBody>
          <a:bodyPr anchor="t"/>
          <a:lstStyle/>
          <a:p>
            <a:pPr/>
          </a:p>
        </p:txBody>
      </p:sp>
      <p:sp>
        <p:nvSpPr>
          <p:cNvPr id="283" name="Google Shape;102;p25"/>
          <p:cNvSpPr txBox="1"/>
          <p:nvPr>
            <p:ph type="body" sz="quarter" idx="22"/>
          </p:nvPr>
        </p:nvSpPr>
        <p:spPr>
          <a:xfrm>
            <a:off x="457199" y="3682079"/>
            <a:ext cx="4015801" cy="1896841"/>
          </a:xfrm>
          <a:prstGeom prst="rect">
            <a:avLst/>
          </a:prstGeom>
        </p:spPr>
        <p:txBody>
          <a:bodyPr anchor="t"/>
          <a:lstStyle/>
          <a:p>
            <a:pPr/>
          </a:p>
        </p:txBody>
      </p:sp>
      <p:sp>
        <p:nvSpPr>
          <p:cNvPr id="284" name="Google Shape;103;p25"/>
          <p:cNvSpPr txBox="1"/>
          <p:nvPr>
            <p:ph type="body" sz="quarter" idx="23"/>
          </p:nvPr>
        </p:nvSpPr>
        <p:spPr>
          <a:xfrm>
            <a:off x="4674239" y="3682079"/>
            <a:ext cx="4015800" cy="1896841"/>
          </a:xfrm>
          <a:prstGeom prst="rect">
            <a:avLst/>
          </a:prstGeom>
        </p:spPr>
        <p:txBody>
          <a:bodyPr anchor="t"/>
          <a:lstStyle/>
          <a:p>
            <a:pPr/>
          </a:p>
        </p:txBody>
      </p:sp>
      <p:sp>
        <p:nvSpPr>
          <p:cNvPr id="285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2" name="Google Shape;60;p14"/>
          <p:cNvSpPr/>
          <p:nvPr/>
        </p:nvSpPr>
        <p:spPr>
          <a:xfrm>
            <a:off x="0" y="1304640"/>
            <a:ext cx="7883639" cy="107280"/>
          </a:xfrm>
          <a:prstGeom prst="rect">
            <a:avLst/>
          </a:prstGeom>
          <a:solidFill>
            <a:srgbClr val="303062"/>
          </a:solidFill>
          <a:ln w="12700">
            <a:miter lim="400000"/>
          </a:ln>
        </p:spPr>
        <p:txBody>
          <a:bodyPr lIns="0" tIns="0" rIns="0" bIns="0" anchor="ctr"/>
          <a:lstStyle/>
          <a:p>
            <a:pPr/>
          </a:p>
        </p:txBody>
      </p:sp>
      <p:pic>
        <p:nvPicPr>
          <p:cNvPr id="293" name="Google Shape;61;p14" descr="Google Shape;61;p14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812360" y="188639"/>
            <a:ext cx="1223281" cy="1223281"/>
          </a:xfrm>
          <a:prstGeom prst="rect">
            <a:avLst/>
          </a:prstGeom>
          <a:ln w="12700">
            <a:miter lim="400000"/>
          </a:ln>
        </p:spPr>
      </p:pic>
      <p:sp>
        <p:nvSpPr>
          <p:cNvPr id="294" name="Texte du titre"/>
          <p:cNvSpPr txBox="1"/>
          <p:nvPr>
            <p:ph type="title"/>
          </p:nvPr>
        </p:nvSpPr>
        <p:spPr>
          <a:xfrm>
            <a:off x="457200" y="273599"/>
            <a:ext cx="8229241" cy="1144801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/>
            <a:r>
              <a:t>Texte du titre</a:t>
            </a:r>
          </a:p>
        </p:txBody>
      </p:sp>
      <p:sp>
        <p:nvSpPr>
          <p:cNvPr id="295" name="Texte niveau 1…"/>
          <p:cNvSpPr txBox="1"/>
          <p:nvPr>
            <p:ph type="body" sz="quarter" idx="1"/>
          </p:nvPr>
        </p:nvSpPr>
        <p:spPr>
          <a:xfrm>
            <a:off x="457200" y="1604519"/>
            <a:ext cx="2649601" cy="1896842"/>
          </a:xfrm>
          <a:prstGeom prst="rect">
            <a:avLst/>
          </a:prstGeom>
        </p:spPr>
        <p:txBody>
          <a:bodyPr anchor="t"/>
          <a:lstStyle/>
          <a:p>
            <a:pPr/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296" name="Google Shape;107;p26"/>
          <p:cNvSpPr txBox="1"/>
          <p:nvPr>
            <p:ph type="body" sz="quarter" idx="21"/>
          </p:nvPr>
        </p:nvSpPr>
        <p:spPr>
          <a:xfrm>
            <a:off x="3239640" y="1604519"/>
            <a:ext cx="2649601" cy="1896842"/>
          </a:xfrm>
          <a:prstGeom prst="rect">
            <a:avLst/>
          </a:prstGeom>
        </p:spPr>
        <p:txBody>
          <a:bodyPr anchor="t"/>
          <a:lstStyle/>
          <a:p>
            <a:pPr/>
          </a:p>
        </p:txBody>
      </p:sp>
      <p:sp>
        <p:nvSpPr>
          <p:cNvPr id="297" name="Google Shape;108;p26"/>
          <p:cNvSpPr txBox="1"/>
          <p:nvPr>
            <p:ph type="body" sz="quarter" idx="22"/>
          </p:nvPr>
        </p:nvSpPr>
        <p:spPr>
          <a:xfrm>
            <a:off x="6022080" y="1604519"/>
            <a:ext cx="2649601" cy="1896842"/>
          </a:xfrm>
          <a:prstGeom prst="rect">
            <a:avLst/>
          </a:prstGeom>
        </p:spPr>
        <p:txBody>
          <a:bodyPr anchor="t"/>
          <a:lstStyle/>
          <a:p>
            <a:pPr/>
          </a:p>
        </p:txBody>
      </p:sp>
      <p:sp>
        <p:nvSpPr>
          <p:cNvPr id="298" name="Google Shape;109;p26"/>
          <p:cNvSpPr txBox="1"/>
          <p:nvPr>
            <p:ph type="body" sz="quarter" idx="23"/>
          </p:nvPr>
        </p:nvSpPr>
        <p:spPr>
          <a:xfrm>
            <a:off x="457199" y="3682079"/>
            <a:ext cx="2649602" cy="1896841"/>
          </a:xfrm>
          <a:prstGeom prst="rect">
            <a:avLst/>
          </a:prstGeom>
        </p:spPr>
        <p:txBody>
          <a:bodyPr anchor="t"/>
          <a:lstStyle/>
          <a:p>
            <a:pPr/>
          </a:p>
        </p:txBody>
      </p:sp>
      <p:sp>
        <p:nvSpPr>
          <p:cNvPr id="299" name="Google Shape;110;p26"/>
          <p:cNvSpPr txBox="1"/>
          <p:nvPr>
            <p:ph type="body" sz="quarter" idx="24"/>
          </p:nvPr>
        </p:nvSpPr>
        <p:spPr>
          <a:xfrm>
            <a:off x="3239640" y="3682079"/>
            <a:ext cx="2649601" cy="1896841"/>
          </a:xfrm>
          <a:prstGeom prst="rect">
            <a:avLst/>
          </a:prstGeom>
        </p:spPr>
        <p:txBody>
          <a:bodyPr anchor="t"/>
          <a:lstStyle/>
          <a:p>
            <a:pPr/>
          </a:p>
        </p:txBody>
      </p:sp>
      <p:sp>
        <p:nvSpPr>
          <p:cNvPr id="300" name="Google Shape;111;p26"/>
          <p:cNvSpPr txBox="1"/>
          <p:nvPr>
            <p:ph type="body" sz="quarter" idx="25"/>
          </p:nvPr>
        </p:nvSpPr>
        <p:spPr>
          <a:xfrm>
            <a:off x="6022080" y="3682079"/>
            <a:ext cx="2649601" cy="1896841"/>
          </a:xfrm>
          <a:prstGeom prst="rect">
            <a:avLst/>
          </a:prstGeom>
        </p:spPr>
        <p:txBody>
          <a:bodyPr anchor="t"/>
          <a:lstStyle/>
          <a:p>
            <a:pPr/>
          </a:p>
        </p:txBody>
      </p:sp>
      <p:sp>
        <p:nvSpPr>
          <p:cNvPr id="301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" name="Google Shape;6;p1" descr="Google Shape;6;p1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812360" y="188639"/>
            <a:ext cx="1223281" cy="1223281"/>
          </a:xfrm>
          <a:prstGeom prst="rect">
            <a:avLst/>
          </a:prstGeom>
          <a:ln w="12700">
            <a:miter lim="400000"/>
          </a:ln>
        </p:spPr>
      </p:pic>
      <p:sp>
        <p:nvSpPr>
          <p:cNvPr id="32" name="Google Shape;7;p1"/>
          <p:cNvSpPr/>
          <p:nvPr/>
        </p:nvSpPr>
        <p:spPr>
          <a:xfrm>
            <a:off x="1259639" y="5957999"/>
            <a:ext cx="7883640" cy="899281"/>
          </a:xfrm>
          <a:prstGeom prst="rect">
            <a:avLst/>
          </a:prstGeom>
          <a:solidFill>
            <a:srgbClr val="303062"/>
          </a:solidFill>
          <a:ln w="12700">
            <a:miter lim="400000"/>
          </a:ln>
        </p:spPr>
        <p:txBody>
          <a:bodyPr lIns="0" tIns="0" rIns="0" bIns="0" anchor="ctr"/>
          <a:lstStyle/>
          <a:p>
            <a:pPr/>
          </a:p>
        </p:txBody>
      </p:sp>
      <p:pic>
        <p:nvPicPr>
          <p:cNvPr id="33" name="Google Shape;8;p1" descr="Google Shape;8;p1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812360" y="188639"/>
            <a:ext cx="1223281" cy="1223281"/>
          </a:xfrm>
          <a:prstGeom prst="rect">
            <a:avLst/>
          </a:prstGeom>
          <a:ln w="12700">
            <a:miter lim="400000"/>
          </a:ln>
        </p:spPr>
      </p:pic>
      <p:sp>
        <p:nvSpPr>
          <p:cNvPr id="34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Google Shape;6;p1" descr="Google Shape;6;p1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812360" y="188639"/>
            <a:ext cx="1223281" cy="1223281"/>
          </a:xfrm>
          <a:prstGeom prst="rect">
            <a:avLst/>
          </a:prstGeom>
          <a:ln w="12700">
            <a:miter lim="400000"/>
          </a:ln>
        </p:spPr>
      </p:pic>
      <p:sp>
        <p:nvSpPr>
          <p:cNvPr id="42" name="Google Shape;7;p1"/>
          <p:cNvSpPr/>
          <p:nvPr/>
        </p:nvSpPr>
        <p:spPr>
          <a:xfrm>
            <a:off x="1259639" y="5957999"/>
            <a:ext cx="7883640" cy="899281"/>
          </a:xfrm>
          <a:prstGeom prst="rect">
            <a:avLst/>
          </a:prstGeom>
          <a:solidFill>
            <a:srgbClr val="303062"/>
          </a:solidFill>
          <a:ln w="12700">
            <a:miter lim="400000"/>
          </a:ln>
        </p:spPr>
        <p:txBody>
          <a:bodyPr lIns="0" tIns="0" rIns="0" bIns="0" anchor="ctr"/>
          <a:lstStyle/>
          <a:p>
            <a:pPr/>
          </a:p>
        </p:txBody>
      </p:sp>
      <p:pic>
        <p:nvPicPr>
          <p:cNvPr id="43" name="Google Shape;8;p1" descr="Google Shape;8;p1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812360" y="188639"/>
            <a:ext cx="1223281" cy="1223281"/>
          </a:xfrm>
          <a:prstGeom prst="rect">
            <a:avLst/>
          </a:prstGeom>
          <a:ln w="12700">
            <a:miter lim="400000"/>
          </a:ln>
        </p:spPr>
      </p:pic>
      <p:sp>
        <p:nvSpPr>
          <p:cNvPr id="44" name="Texte du titre"/>
          <p:cNvSpPr txBox="1"/>
          <p:nvPr>
            <p:ph type="title"/>
          </p:nvPr>
        </p:nvSpPr>
        <p:spPr>
          <a:xfrm>
            <a:off x="457200" y="273599"/>
            <a:ext cx="8229241" cy="1144801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/>
            <a:r>
              <a:t>Texte du titre</a:t>
            </a:r>
          </a:p>
        </p:txBody>
      </p:sp>
      <p:sp>
        <p:nvSpPr>
          <p:cNvPr id="45" name="Texte niveau 1…"/>
          <p:cNvSpPr txBox="1"/>
          <p:nvPr>
            <p:ph type="body" idx="1"/>
          </p:nvPr>
        </p:nvSpPr>
        <p:spPr>
          <a:xfrm>
            <a:off x="457200" y="1604519"/>
            <a:ext cx="8229241" cy="3977282"/>
          </a:xfrm>
          <a:prstGeom prst="rect">
            <a:avLst/>
          </a:prstGeom>
        </p:spPr>
        <p:txBody>
          <a:bodyPr anchor="t"/>
          <a:lstStyle/>
          <a:p>
            <a:pPr/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46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TWO_OBJEC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3" name="Google Shape;6;p1" descr="Google Shape;6;p1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812360" y="188639"/>
            <a:ext cx="1223281" cy="1223281"/>
          </a:xfrm>
          <a:prstGeom prst="rect">
            <a:avLst/>
          </a:prstGeom>
          <a:ln w="12700">
            <a:miter lim="400000"/>
          </a:ln>
        </p:spPr>
      </p:pic>
      <p:sp>
        <p:nvSpPr>
          <p:cNvPr id="54" name="Google Shape;7;p1"/>
          <p:cNvSpPr/>
          <p:nvPr/>
        </p:nvSpPr>
        <p:spPr>
          <a:xfrm>
            <a:off x="1259639" y="5957999"/>
            <a:ext cx="7883640" cy="899281"/>
          </a:xfrm>
          <a:prstGeom prst="rect">
            <a:avLst/>
          </a:prstGeom>
          <a:solidFill>
            <a:srgbClr val="303062"/>
          </a:solidFill>
          <a:ln w="12700">
            <a:miter lim="400000"/>
          </a:ln>
        </p:spPr>
        <p:txBody>
          <a:bodyPr lIns="0" tIns="0" rIns="0" bIns="0" anchor="ctr"/>
          <a:lstStyle/>
          <a:p>
            <a:pPr/>
          </a:p>
        </p:txBody>
      </p:sp>
      <p:pic>
        <p:nvPicPr>
          <p:cNvPr id="55" name="Google Shape;8;p1" descr="Google Shape;8;p1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812360" y="188639"/>
            <a:ext cx="1223281" cy="1223281"/>
          </a:xfrm>
          <a:prstGeom prst="rect">
            <a:avLst/>
          </a:prstGeom>
          <a:ln w="12700">
            <a:miter lim="400000"/>
          </a:ln>
        </p:spPr>
      </p:pic>
      <p:sp>
        <p:nvSpPr>
          <p:cNvPr id="56" name="Texte du titre"/>
          <p:cNvSpPr txBox="1"/>
          <p:nvPr>
            <p:ph type="title"/>
          </p:nvPr>
        </p:nvSpPr>
        <p:spPr>
          <a:xfrm>
            <a:off x="457200" y="273599"/>
            <a:ext cx="8229241" cy="1144801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/>
            <a:r>
              <a:t>Texte du titre</a:t>
            </a:r>
          </a:p>
        </p:txBody>
      </p:sp>
      <p:sp>
        <p:nvSpPr>
          <p:cNvPr id="57" name="Texte niveau 1…"/>
          <p:cNvSpPr txBox="1"/>
          <p:nvPr>
            <p:ph type="body" sz="half" idx="1"/>
          </p:nvPr>
        </p:nvSpPr>
        <p:spPr>
          <a:xfrm>
            <a:off x="457200" y="1604519"/>
            <a:ext cx="4015800" cy="3977282"/>
          </a:xfrm>
          <a:prstGeom prst="rect">
            <a:avLst/>
          </a:prstGeom>
        </p:spPr>
        <p:txBody>
          <a:bodyPr anchor="t"/>
          <a:lstStyle/>
          <a:p>
            <a:pPr/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58" name="Google Shape;23;p6"/>
          <p:cNvSpPr txBox="1"/>
          <p:nvPr>
            <p:ph type="body" sz="half" idx="21"/>
          </p:nvPr>
        </p:nvSpPr>
        <p:spPr>
          <a:xfrm>
            <a:off x="4674239" y="1604519"/>
            <a:ext cx="4015800" cy="3977281"/>
          </a:xfrm>
          <a:prstGeom prst="rect">
            <a:avLst/>
          </a:prstGeom>
        </p:spPr>
        <p:txBody>
          <a:bodyPr anchor="t"/>
          <a:lstStyle/>
          <a:p>
            <a:pPr/>
          </a:p>
        </p:txBody>
      </p:sp>
      <p:sp>
        <p:nvSpPr>
          <p:cNvPr id="59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TITLE_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Google Shape;6;p1" descr="Google Shape;6;p1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812360" y="188639"/>
            <a:ext cx="1223281" cy="1223281"/>
          </a:xfrm>
          <a:prstGeom prst="rect">
            <a:avLst/>
          </a:prstGeom>
          <a:ln w="12700">
            <a:miter lim="400000"/>
          </a:ln>
        </p:spPr>
      </p:pic>
      <p:sp>
        <p:nvSpPr>
          <p:cNvPr id="67" name="Google Shape;7;p1"/>
          <p:cNvSpPr/>
          <p:nvPr/>
        </p:nvSpPr>
        <p:spPr>
          <a:xfrm>
            <a:off x="1259639" y="5957999"/>
            <a:ext cx="7883640" cy="899281"/>
          </a:xfrm>
          <a:prstGeom prst="rect">
            <a:avLst/>
          </a:prstGeom>
          <a:solidFill>
            <a:srgbClr val="303062"/>
          </a:solidFill>
          <a:ln w="12700">
            <a:miter lim="400000"/>
          </a:ln>
        </p:spPr>
        <p:txBody>
          <a:bodyPr lIns="0" tIns="0" rIns="0" bIns="0" anchor="ctr"/>
          <a:lstStyle/>
          <a:p>
            <a:pPr/>
          </a:p>
        </p:txBody>
      </p:sp>
      <p:pic>
        <p:nvPicPr>
          <p:cNvPr id="68" name="Google Shape;8;p1" descr="Google Shape;8;p1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812360" y="188639"/>
            <a:ext cx="1223281" cy="1223281"/>
          </a:xfrm>
          <a:prstGeom prst="rect">
            <a:avLst/>
          </a:prstGeom>
          <a:ln w="12700">
            <a:miter lim="400000"/>
          </a:ln>
        </p:spPr>
      </p:pic>
      <p:sp>
        <p:nvSpPr>
          <p:cNvPr id="69" name="Texte du titre"/>
          <p:cNvSpPr txBox="1"/>
          <p:nvPr>
            <p:ph type="title"/>
          </p:nvPr>
        </p:nvSpPr>
        <p:spPr>
          <a:xfrm>
            <a:off x="457200" y="273599"/>
            <a:ext cx="8229241" cy="1144801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/>
            <a:r>
              <a:t>Texte du titre</a:t>
            </a:r>
          </a:p>
        </p:txBody>
      </p:sp>
      <p:sp>
        <p:nvSpPr>
          <p:cNvPr id="70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TWO_OBJECTS_AND_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7" name="Google Shape;6;p1" descr="Google Shape;6;p1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812360" y="188639"/>
            <a:ext cx="1223281" cy="1223281"/>
          </a:xfrm>
          <a:prstGeom prst="rect">
            <a:avLst/>
          </a:prstGeom>
          <a:ln w="12700">
            <a:miter lim="400000"/>
          </a:ln>
        </p:spPr>
      </p:pic>
      <p:sp>
        <p:nvSpPr>
          <p:cNvPr id="78" name="Google Shape;7;p1"/>
          <p:cNvSpPr/>
          <p:nvPr/>
        </p:nvSpPr>
        <p:spPr>
          <a:xfrm>
            <a:off x="1259639" y="5957999"/>
            <a:ext cx="7883640" cy="899281"/>
          </a:xfrm>
          <a:prstGeom prst="rect">
            <a:avLst/>
          </a:prstGeom>
          <a:solidFill>
            <a:srgbClr val="303062"/>
          </a:solidFill>
          <a:ln w="12700">
            <a:miter lim="400000"/>
          </a:ln>
        </p:spPr>
        <p:txBody>
          <a:bodyPr lIns="0" tIns="0" rIns="0" bIns="0" anchor="ctr"/>
          <a:lstStyle/>
          <a:p>
            <a:pPr/>
          </a:p>
        </p:txBody>
      </p:sp>
      <p:pic>
        <p:nvPicPr>
          <p:cNvPr id="79" name="Google Shape;8;p1" descr="Google Shape;8;p1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812360" y="188639"/>
            <a:ext cx="1223281" cy="1223281"/>
          </a:xfrm>
          <a:prstGeom prst="rect">
            <a:avLst/>
          </a:prstGeom>
          <a:ln w="12700">
            <a:miter lim="400000"/>
          </a:ln>
        </p:spPr>
      </p:pic>
      <p:sp>
        <p:nvSpPr>
          <p:cNvPr id="80" name="Texte du titre"/>
          <p:cNvSpPr txBox="1"/>
          <p:nvPr>
            <p:ph type="title"/>
          </p:nvPr>
        </p:nvSpPr>
        <p:spPr>
          <a:xfrm>
            <a:off x="457200" y="273599"/>
            <a:ext cx="8229241" cy="1144801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/>
            <a:r>
              <a:t>Texte du titre</a:t>
            </a:r>
          </a:p>
        </p:txBody>
      </p:sp>
      <p:sp>
        <p:nvSpPr>
          <p:cNvPr id="81" name="Texte niveau 1…"/>
          <p:cNvSpPr txBox="1"/>
          <p:nvPr>
            <p:ph type="body" sz="quarter" idx="1"/>
          </p:nvPr>
        </p:nvSpPr>
        <p:spPr>
          <a:xfrm>
            <a:off x="457200" y="1604519"/>
            <a:ext cx="4015800" cy="1896842"/>
          </a:xfrm>
          <a:prstGeom prst="rect">
            <a:avLst/>
          </a:prstGeom>
        </p:spPr>
        <p:txBody>
          <a:bodyPr anchor="t"/>
          <a:lstStyle/>
          <a:p>
            <a:pPr/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82" name="Google Shape;29;p8"/>
          <p:cNvSpPr txBox="1"/>
          <p:nvPr>
            <p:ph type="body" sz="half" idx="21"/>
          </p:nvPr>
        </p:nvSpPr>
        <p:spPr>
          <a:xfrm>
            <a:off x="4674239" y="1604519"/>
            <a:ext cx="4015800" cy="3977281"/>
          </a:xfrm>
          <a:prstGeom prst="rect">
            <a:avLst/>
          </a:prstGeom>
        </p:spPr>
        <p:txBody>
          <a:bodyPr anchor="t"/>
          <a:lstStyle/>
          <a:p>
            <a:pPr/>
          </a:p>
        </p:txBody>
      </p:sp>
      <p:sp>
        <p:nvSpPr>
          <p:cNvPr id="83" name="Google Shape;30;p8"/>
          <p:cNvSpPr txBox="1"/>
          <p:nvPr>
            <p:ph type="body" sz="quarter" idx="22"/>
          </p:nvPr>
        </p:nvSpPr>
        <p:spPr>
          <a:xfrm>
            <a:off x="457199" y="3682079"/>
            <a:ext cx="4015801" cy="1896841"/>
          </a:xfrm>
          <a:prstGeom prst="rect">
            <a:avLst/>
          </a:prstGeom>
        </p:spPr>
        <p:txBody>
          <a:bodyPr anchor="t"/>
          <a:lstStyle/>
          <a:p>
            <a:pPr/>
          </a:p>
        </p:txBody>
      </p:sp>
      <p:sp>
        <p:nvSpPr>
          <p:cNvPr id="84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OBJECT_AND_TWO_OBJEC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1" name="Google Shape;6;p1" descr="Google Shape;6;p1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812360" y="188639"/>
            <a:ext cx="1223281" cy="1223281"/>
          </a:xfrm>
          <a:prstGeom prst="rect">
            <a:avLst/>
          </a:prstGeom>
          <a:ln w="12700">
            <a:miter lim="400000"/>
          </a:ln>
        </p:spPr>
      </p:pic>
      <p:sp>
        <p:nvSpPr>
          <p:cNvPr id="92" name="Google Shape;7;p1"/>
          <p:cNvSpPr/>
          <p:nvPr/>
        </p:nvSpPr>
        <p:spPr>
          <a:xfrm>
            <a:off x="1259639" y="5957999"/>
            <a:ext cx="7883640" cy="899281"/>
          </a:xfrm>
          <a:prstGeom prst="rect">
            <a:avLst/>
          </a:prstGeom>
          <a:solidFill>
            <a:srgbClr val="303062"/>
          </a:solidFill>
          <a:ln w="12700">
            <a:miter lim="400000"/>
          </a:ln>
        </p:spPr>
        <p:txBody>
          <a:bodyPr lIns="0" tIns="0" rIns="0" bIns="0" anchor="ctr"/>
          <a:lstStyle/>
          <a:p>
            <a:pPr/>
          </a:p>
        </p:txBody>
      </p:sp>
      <p:pic>
        <p:nvPicPr>
          <p:cNvPr id="93" name="Google Shape;8;p1" descr="Google Shape;8;p1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812360" y="188639"/>
            <a:ext cx="1223281" cy="1223281"/>
          </a:xfrm>
          <a:prstGeom prst="rect">
            <a:avLst/>
          </a:prstGeom>
          <a:ln w="12700">
            <a:miter lim="400000"/>
          </a:ln>
        </p:spPr>
      </p:pic>
      <p:sp>
        <p:nvSpPr>
          <p:cNvPr id="94" name="Texte du titre"/>
          <p:cNvSpPr txBox="1"/>
          <p:nvPr>
            <p:ph type="title"/>
          </p:nvPr>
        </p:nvSpPr>
        <p:spPr>
          <a:xfrm>
            <a:off x="457200" y="273599"/>
            <a:ext cx="8229241" cy="1144801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/>
            <a:r>
              <a:t>Texte du titre</a:t>
            </a:r>
          </a:p>
        </p:txBody>
      </p:sp>
      <p:sp>
        <p:nvSpPr>
          <p:cNvPr id="95" name="Texte niveau 1…"/>
          <p:cNvSpPr txBox="1"/>
          <p:nvPr>
            <p:ph type="body" sz="half" idx="1"/>
          </p:nvPr>
        </p:nvSpPr>
        <p:spPr>
          <a:xfrm>
            <a:off x="457200" y="1604519"/>
            <a:ext cx="4015800" cy="3977282"/>
          </a:xfrm>
          <a:prstGeom prst="rect">
            <a:avLst/>
          </a:prstGeom>
        </p:spPr>
        <p:txBody>
          <a:bodyPr anchor="t"/>
          <a:lstStyle/>
          <a:p>
            <a:pPr/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96" name="Google Shape;34;p9"/>
          <p:cNvSpPr txBox="1"/>
          <p:nvPr>
            <p:ph type="body" sz="quarter" idx="21"/>
          </p:nvPr>
        </p:nvSpPr>
        <p:spPr>
          <a:xfrm>
            <a:off x="4674239" y="1604519"/>
            <a:ext cx="4015800" cy="1896842"/>
          </a:xfrm>
          <a:prstGeom prst="rect">
            <a:avLst/>
          </a:prstGeom>
        </p:spPr>
        <p:txBody>
          <a:bodyPr anchor="t"/>
          <a:lstStyle/>
          <a:p>
            <a:pPr/>
          </a:p>
        </p:txBody>
      </p:sp>
      <p:sp>
        <p:nvSpPr>
          <p:cNvPr id="97" name="Google Shape;35;p9"/>
          <p:cNvSpPr txBox="1"/>
          <p:nvPr>
            <p:ph type="body" sz="quarter" idx="22"/>
          </p:nvPr>
        </p:nvSpPr>
        <p:spPr>
          <a:xfrm>
            <a:off x="4674239" y="3682079"/>
            <a:ext cx="4015800" cy="1896841"/>
          </a:xfrm>
          <a:prstGeom prst="rect">
            <a:avLst/>
          </a:prstGeom>
        </p:spPr>
        <p:txBody>
          <a:bodyPr anchor="t"/>
          <a:lstStyle/>
          <a:p>
            <a:pPr/>
          </a:p>
        </p:txBody>
      </p:sp>
      <p:sp>
        <p:nvSpPr>
          <p:cNvPr id="98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TWO_OBJECTS_OVER_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5" name="Google Shape;6;p1" descr="Google Shape;6;p1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812360" y="188639"/>
            <a:ext cx="1223281" cy="1223281"/>
          </a:xfrm>
          <a:prstGeom prst="rect">
            <a:avLst/>
          </a:prstGeom>
          <a:ln w="12700">
            <a:miter lim="400000"/>
          </a:ln>
        </p:spPr>
      </p:pic>
      <p:sp>
        <p:nvSpPr>
          <p:cNvPr id="106" name="Google Shape;7;p1"/>
          <p:cNvSpPr/>
          <p:nvPr/>
        </p:nvSpPr>
        <p:spPr>
          <a:xfrm>
            <a:off x="1259639" y="5957999"/>
            <a:ext cx="7883640" cy="899281"/>
          </a:xfrm>
          <a:prstGeom prst="rect">
            <a:avLst/>
          </a:prstGeom>
          <a:solidFill>
            <a:srgbClr val="303062"/>
          </a:solidFill>
          <a:ln w="12700">
            <a:miter lim="400000"/>
          </a:ln>
        </p:spPr>
        <p:txBody>
          <a:bodyPr lIns="0" tIns="0" rIns="0" bIns="0" anchor="ctr"/>
          <a:lstStyle/>
          <a:p>
            <a:pPr/>
          </a:p>
        </p:txBody>
      </p:sp>
      <p:pic>
        <p:nvPicPr>
          <p:cNvPr id="107" name="Google Shape;8;p1" descr="Google Shape;8;p1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812360" y="188639"/>
            <a:ext cx="1223281" cy="1223281"/>
          </a:xfrm>
          <a:prstGeom prst="rect">
            <a:avLst/>
          </a:prstGeom>
          <a:ln w="12700">
            <a:miter lim="400000"/>
          </a:ln>
        </p:spPr>
      </p:pic>
      <p:sp>
        <p:nvSpPr>
          <p:cNvPr id="108" name="Texte du titre"/>
          <p:cNvSpPr txBox="1"/>
          <p:nvPr>
            <p:ph type="title"/>
          </p:nvPr>
        </p:nvSpPr>
        <p:spPr>
          <a:xfrm>
            <a:off x="457200" y="273599"/>
            <a:ext cx="8229241" cy="1144801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/>
            <a:r>
              <a:t>Texte du titre</a:t>
            </a:r>
          </a:p>
        </p:txBody>
      </p:sp>
      <p:sp>
        <p:nvSpPr>
          <p:cNvPr id="109" name="Texte niveau 1…"/>
          <p:cNvSpPr txBox="1"/>
          <p:nvPr>
            <p:ph type="body" sz="quarter" idx="1"/>
          </p:nvPr>
        </p:nvSpPr>
        <p:spPr>
          <a:xfrm>
            <a:off x="457200" y="1604519"/>
            <a:ext cx="4015800" cy="1896842"/>
          </a:xfrm>
          <a:prstGeom prst="rect">
            <a:avLst/>
          </a:prstGeom>
        </p:spPr>
        <p:txBody>
          <a:bodyPr anchor="t"/>
          <a:lstStyle/>
          <a:p>
            <a:pPr/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110" name="Google Shape;39;p10"/>
          <p:cNvSpPr txBox="1"/>
          <p:nvPr>
            <p:ph type="body" sz="quarter" idx="21"/>
          </p:nvPr>
        </p:nvSpPr>
        <p:spPr>
          <a:xfrm>
            <a:off x="4674239" y="1604519"/>
            <a:ext cx="4015800" cy="1896842"/>
          </a:xfrm>
          <a:prstGeom prst="rect">
            <a:avLst/>
          </a:prstGeom>
        </p:spPr>
        <p:txBody>
          <a:bodyPr anchor="t"/>
          <a:lstStyle/>
          <a:p>
            <a:pPr/>
          </a:p>
        </p:txBody>
      </p:sp>
      <p:sp>
        <p:nvSpPr>
          <p:cNvPr id="111" name="Google Shape;40;p10"/>
          <p:cNvSpPr txBox="1"/>
          <p:nvPr>
            <p:ph type="body" sz="half" idx="22"/>
          </p:nvPr>
        </p:nvSpPr>
        <p:spPr>
          <a:xfrm>
            <a:off x="457199" y="3682079"/>
            <a:ext cx="8229242" cy="1896841"/>
          </a:xfrm>
          <a:prstGeom prst="rect">
            <a:avLst/>
          </a:prstGeom>
        </p:spPr>
        <p:txBody>
          <a:bodyPr anchor="t"/>
          <a:lstStyle/>
          <a:p>
            <a:pPr/>
          </a:p>
        </p:txBody>
      </p:sp>
      <p:sp>
        <p:nvSpPr>
          <p:cNvPr id="112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jpeg"/><Relationship Id="rId3" Type="http://schemas.openxmlformats.org/officeDocument/2006/relationships/slideLayout" Target="../slideLayouts/slideLayout1.xml"/><Relationship Id="rId4" Type="http://schemas.openxmlformats.org/officeDocument/2006/relationships/slideLayout" Target="../slideLayouts/slideLayout2.xml"/><Relationship Id="rId5" Type="http://schemas.openxmlformats.org/officeDocument/2006/relationships/slideLayout" Target="../slideLayouts/slideLayout3.xml"/><Relationship Id="rId6" Type="http://schemas.openxmlformats.org/officeDocument/2006/relationships/slideLayout" Target="../slideLayouts/slideLayout4.xml"/><Relationship Id="rId7" Type="http://schemas.openxmlformats.org/officeDocument/2006/relationships/slideLayout" Target="../slideLayouts/slideLayout5.xml"/><Relationship Id="rId8" Type="http://schemas.openxmlformats.org/officeDocument/2006/relationships/slideLayout" Target="../slideLayouts/slideLayout6.xml"/><Relationship Id="rId9" Type="http://schemas.openxmlformats.org/officeDocument/2006/relationships/slideLayout" Target="../slideLayouts/slideLayout7.xml"/><Relationship Id="rId10" Type="http://schemas.openxmlformats.org/officeDocument/2006/relationships/slideLayout" Target="../slideLayouts/slideLayout8.xml"/><Relationship Id="rId11" Type="http://schemas.openxmlformats.org/officeDocument/2006/relationships/slideLayout" Target="../slideLayouts/slideLayout9.xml"/><Relationship Id="rId12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1.xml"/><Relationship Id="rId14" Type="http://schemas.openxmlformats.org/officeDocument/2006/relationships/slideLayout" Target="../slideLayouts/slideLayout12.xml"/><Relationship Id="rId15" Type="http://schemas.openxmlformats.org/officeDocument/2006/relationships/slideLayout" Target="../slideLayouts/slideLayout13.xml"/><Relationship Id="rId16" Type="http://schemas.openxmlformats.org/officeDocument/2006/relationships/slideLayout" Target="../slideLayouts/slideLayout14.xml"/><Relationship Id="rId17" Type="http://schemas.openxmlformats.org/officeDocument/2006/relationships/slideLayout" Target="../slideLayouts/slideLayout15.xml"/><Relationship Id="rId18" Type="http://schemas.openxmlformats.org/officeDocument/2006/relationships/slideLayout" Target="../slideLayouts/slideLayout16.xml"/><Relationship Id="rId19" Type="http://schemas.openxmlformats.org/officeDocument/2006/relationships/slideLayout" Target="../slideLayouts/slideLayout17.xml"/><Relationship Id="rId20" Type="http://schemas.openxmlformats.org/officeDocument/2006/relationships/slideLayout" Target="../slideLayouts/slideLayout18.xml"/><Relationship Id="rId21" Type="http://schemas.openxmlformats.org/officeDocument/2006/relationships/slideLayout" Target="../slideLayouts/slideLayout19.xml"/><Relationship Id="rId22" Type="http://schemas.openxmlformats.org/officeDocument/2006/relationships/slideLayout" Target="../slideLayouts/slideLayout20.xml"/><Relationship Id="rId23" Type="http://schemas.openxmlformats.org/officeDocument/2006/relationships/slideLayout" Target="../slideLayouts/slideLayout21.xml"/><Relationship Id="rId24" Type="http://schemas.openxmlformats.org/officeDocument/2006/relationships/slideLayout" Target="../slideLayouts/slideLayout22.xml"/><Relationship Id="rId25" Type="http://schemas.openxmlformats.org/officeDocument/2006/relationships/slideLayout" Target="../slideLayouts/slideLayout23.xml"/><Relationship Id="rId26" Type="http://schemas.openxmlformats.org/officeDocument/2006/relationships/slideLayout" Target="../slideLayouts/slideLayout24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oogle Shape;6;p1" descr="Google Shape;6;p1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812360" y="188639"/>
            <a:ext cx="1223281" cy="1223281"/>
          </a:xfrm>
          <a:prstGeom prst="rect">
            <a:avLst/>
          </a:prstGeom>
          <a:ln w="12700">
            <a:miter lim="400000"/>
          </a:ln>
        </p:spPr>
      </p:pic>
      <p:sp>
        <p:nvSpPr>
          <p:cNvPr id="3" name="Google Shape;7;p1"/>
          <p:cNvSpPr/>
          <p:nvPr/>
        </p:nvSpPr>
        <p:spPr>
          <a:xfrm>
            <a:off x="1259639" y="5957999"/>
            <a:ext cx="7883640" cy="899281"/>
          </a:xfrm>
          <a:prstGeom prst="rect">
            <a:avLst/>
          </a:prstGeom>
          <a:solidFill>
            <a:srgbClr val="303062"/>
          </a:solidFill>
          <a:ln w="12700">
            <a:miter lim="400000"/>
          </a:ln>
        </p:spPr>
        <p:txBody>
          <a:bodyPr lIns="0" tIns="0" rIns="0" bIns="0" anchor="ctr"/>
          <a:lstStyle/>
          <a:p>
            <a:pPr/>
          </a:p>
        </p:txBody>
      </p:sp>
      <p:pic>
        <p:nvPicPr>
          <p:cNvPr id="4" name="Google Shape;8;p1" descr="Google Shape;8;p1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812360" y="188639"/>
            <a:ext cx="1223281" cy="1223281"/>
          </a:xfrm>
          <a:prstGeom prst="rect">
            <a:avLst/>
          </a:prstGeom>
          <a:ln w="12700">
            <a:miter lim="400000"/>
          </a:ln>
        </p:spPr>
      </p:pic>
      <p:sp>
        <p:nvSpPr>
          <p:cNvPr id="5" name="Texte niveau 1…"/>
          <p:cNvSpPr txBox="1"/>
          <p:nvPr>
            <p:ph type="body" idx="1"/>
          </p:nvPr>
        </p:nvSpPr>
        <p:spPr>
          <a:xfrm>
            <a:off x="457200" y="273599"/>
            <a:ext cx="8229241" cy="53078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/>
          <a:p>
            <a:pPr/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6" name="Numéro de diapositive"/>
          <p:cNvSpPr txBox="1"/>
          <p:nvPr>
            <p:ph type="sldNum" sz="quarter" idx="2"/>
          </p:nvPr>
        </p:nvSpPr>
        <p:spPr>
          <a:xfrm>
            <a:off x="4419600" y="6172200"/>
            <a:ext cx="2133600" cy="368301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/>
            </a:lvl1pPr>
          </a:lstStyle>
          <a:p>
            <a:pPr/>
            <a:fld id="{86CB4B4D-7CA3-9044-876B-883B54F8677D}" type="slidenum"/>
          </a:p>
        </p:txBody>
      </p:sp>
      <p:sp>
        <p:nvSpPr>
          <p:cNvPr id="7" name="Texte du titre"/>
          <p:cNvSpPr txBox="1"/>
          <p:nvPr>
            <p:ph type="title"/>
          </p:nvPr>
        </p:nvSpPr>
        <p:spPr>
          <a:xfrm>
            <a:off x="457200" y="274637"/>
            <a:ext cx="8229600" cy="1143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/>
          <a:p>
            <a:pPr/>
            <a:r>
              <a:t>Texte du titre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  <p:sldLayoutId id="2147483660" r:id="rId14"/>
    <p:sldLayoutId id="2147483661" r:id="rId15"/>
    <p:sldLayoutId id="2147483662" r:id="rId16"/>
    <p:sldLayoutId id="2147483663" r:id="rId17"/>
    <p:sldLayoutId id="2147483664" r:id="rId18"/>
    <p:sldLayoutId id="2147483665" r:id="rId19"/>
    <p:sldLayoutId id="2147483666" r:id="rId20"/>
    <p:sldLayoutId id="2147483667" r:id="rId21"/>
    <p:sldLayoutId id="2147483668" r:id="rId22"/>
    <p:sldLayoutId id="2147483669" r:id="rId23"/>
    <p:sldLayoutId id="2147483670" r:id="rId24"/>
    <p:sldLayoutId id="2147483671" r:id="rId25"/>
    <p:sldLayoutId id="2147483672" r:id="rId26"/>
  </p:sldLayoutIdLst>
  <p:transition xmlns:p14="http://schemas.microsoft.com/office/powerpoint/2010/main" spd="med" advClick="1"/>
  <p:txStyles>
    <p:titleStyle>
      <a:lvl1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rgbClr val="000000"/>
          </a:solidFill>
          <a:uFillTx/>
          <a:latin typeface="+mj-lt"/>
          <a:ea typeface="+mj-ea"/>
          <a:cs typeface="+mj-cs"/>
          <a:sym typeface="Arial"/>
        </a:defRPr>
      </a:lvl1pPr>
      <a:lvl2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rgbClr val="000000"/>
          </a:solidFill>
          <a:uFillTx/>
          <a:latin typeface="+mj-lt"/>
          <a:ea typeface="+mj-ea"/>
          <a:cs typeface="+mj-cs"/>
          <a:sym typeface="Arial"/>
        </a:defRPr>
      </a:lvl2pPr>
      <a:lvl3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rgbClr val="000000"/>
          </a:solidFill>
          <a:uFillTx/>
          <a:latin typeface="+mj-lt"/>
          <a:ea typeface="+mj-ea"/>
          <a:cs typeface="+mj-cs"/>
          <a:sym typeface="Arial"/>
        </a:defRPr>
      </a:lvl3pPr>
      <a:lvl4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rgbClr val="000000"/>
          </a:solidFill>
          <a:uFillTx/>
          <a:latin typeface="+mj-lt"/>
          <a:ea typeface="+mj-ea"/>
          <a:cs typeface="+mj-cs"/>
          <a:sym typeface="Arial"/>
        </a:defRPr>
      </a:lvl4pPr>
      <a:lvl5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rgbClr val="000000"/>
          </a:solidFill>
          <a:uFillTx/>
          <a:latin typeface="+mj-lt"/>
          <a:ea typeface="+mj-ea"/>
          <a:cs typeface="+mj-cs"/>
          <a:sym typeface="Arial"/>
        </a:defRPr>
      </a:lvl5pPr>
      <a:lvl6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rgbClr val="000000"/>
          </a:solidFill>
          <a:uFillTx/>
          <a:latin typeface="+mj-lt"/>
          <a:ea typeface="+mj-ea"/>
          <a:cs typeface="+mj-cs"/>
          <a:sym typeface="Arial"/>
        </a:defRPr>
      </a:lvl6pPr>
      <a:lvl7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rgbClr val="000000"/>
          </a:solidFill>
          <a:uFillTx/>
          <a:latin typeface="+mj-lt"/>
          <a:ea typeface="+mj-ea"/>
          <a:cs typeface="+mj-cs"/>
          <a:sym typeface="Arial"/>
        </a:defRPr>
      </a:lvl7pPr>
      <a:lvl8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rgbClr val="000000"/>
          </a:solidFill>
          <a:uFillTx/>
          <a:latin typeface="+mj-lt"/>
          <a:ea typeface="+mj-ea"/>
          <a:cs typeface="+mj-cs"/>
          <a:sym typeface="Arial"/>
        </a:defRPr>
      </a:lvl8pPr>
      <a:lvl9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rgbClr val="000000"/>
          </a:solidFill>
          <a:uFillTx/>
          <a:latin typeface="+mj-lt"/>
          <a:ea typeface="+mj-ea"/>
          <a:cs typeface="+mj-cs"/>
          <a:sym typeface="Arial"/>
        </a:defRPr>
      </a:lvl9pPr>
    </p:titleStyle>
    <p:bodyStyle>
      <a:lvl1pPr marL="22860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rgbClr val="000000"/>
          </a:solidFill>
          <a:uFillTx/>
          <a:latin typeface="+mj-lt"/>
          <a:ea typeface="+mj-ea"/>
          <a:cs typeface="+mj-cs"/>
          <a:sym typeface="Arial"/>
        </a:defRPr>
      </a:lvl1pPr>
      <a:lvl2pPr marL="228600" marR="0" indent="4572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rgbClr val="000000"/>
          </a:solidFill>
          <a:uFillTx/>
          <a:latin typeface="+mj-lt"/>
          <a:ea typeface="+mj-ea"/>
          <a:cs typeface="+mj-cs"/>
          <a:sym typeface="Arial"/>
        </a:defRPr>
      </a:lvl2pPr>
      <a:lvl3pPr marL="228600" marR="0" indent="9144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rgbClr val="000000"/>
          </a:solidFill>
          <a:uFillTx/>
          <a:latin typeface="+mj-lt"/>
          <a:ea typeface="+mj-ea"/>
          <a:cs typeface="+mj-cs"/>
          <a:sym typeface="Arial"/>
        </a:defRPr>
      </a:lvl3pPr>
      <a:lvl4pPr marL="228600" marR="0" indent="13716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rgbClr val="000000"/>
          </a:solidFill>
          <a:uFillTx/>
          <a:latin typeface="+mj-lt"/>
          <a:ea typeface="+mj-ea"/>
          <a:cs typeface="+mj-cs"/>
          <a:sym typeface="Arial"/>
        </a:defRPr>
      </a:lvl4pPr>
      <a:lvl5pPr marL="228600" marR="0" indent="18288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rgbClr val="000000"/>
          </a:solidFill>
          <a:uFillTx/>
          <a:latin typeface="+mj-lt"/>
          <a:ea typeface="+mj-ea"/>
          <a:cs typeface="+mj-cs"/>
          <a:sym typeface="Arial"/>
        </a:defRPr>
      </a:lvl5pPr>
      <a:lvl6pPr marL="228600" marR="0" indent="22860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rgbClr val="000000"/>
          </a:solidFill>
          <a:uFillTx/>
          <a:latin typeface="+mj-lt"/>
          <a:ea typeface="+mj-ea"/>
          <a:cs typeface="+mj-cs"/>
          <a:sym typeface="Arial"/>
        </a:defRPr>
      </a:lvl6pPr>
      <a:lvl7pPr marL="228600" marR="0" indent="27432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rgbClr val="000000"/>
          </a:solidFill>
          <a:uFillTx/>
          <a:latin typeface="+mj-lt"/>
          <a:ea typeface="+mj-ea"/>
          <a:cs typeface="+mj-cs"/>
          <a:sym typeface="Arial"/>
        </a:defRPr>
      </a:lvl7pPr>
      <a:lvl8pPr marL="228600" marR="0" indent="32004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rgbClr val="000000"/>
          </a:solidFill>
          <a:uFillTx/>
          <a:latin typeface="+mj-lt"/>
          <a:ea typeface="+mj-ea"/>
          <a:cs typeface="+mj-cs"/>
          <a:sym typeface="Arial"/>
        </a:defRPr>
      </a:lvl8pPr>
      <a:lvl9pPr marL="228600" marR="0" indent="36576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rgbClr val="000000"/>
          </a:solidFill>
          <a:uFillTx/>
          <a:latin typeface="+mj-lt"/>
          <a:ea typeface="+mj-ea"/>
          <a:cs typeface="+mj-cs"/>
          <a:sym typeface="Arial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1pPr>
      <a:lvl2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2pPr>
      <a:lvl3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3pPr>
      <a:lvl4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4pPr>
      <a:lvl5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5pPr>
      <a:lvl6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6pPr>
      <a:lvl7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7pPr>
      <a:lvl8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8pPr>
      <a:lvl9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hyperlink" Target="https://docs.qgis.org/3.16/fr/docs/training_manual/create_vector_data/forms.html?highlight=formulaire#ic" TargetMode="External"/><Relationship Id="rId3" Type="http://schemas.openxmlformats.org/officeDocument/2006/relationships/hyperlink" Target="https://cafesig.ulb.ac.be/mod/url/view.php?id=1463" TargetMode="External"/></Relationships>
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4.xml"/></Relationships>
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image" Target="../media/image1.png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4.xml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4.xml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image" Target="../media/image4.png"/></Relationships>
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image" Target="../media/image5.png"/></Relationships>
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image" Target="../media/image6.png"/></Relationships>
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image" Target="../media/image7.pn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0" name="Google Shape;118;p27"/>
          <p:cNvSpPr txBox="1"/>
          <p:nvPr/>
        </p:nvSpPr>
        <p:spPr>
          <a:xfrm>
            <a:off x="2501999" y="5472000"/>
            <a:ext cx="4464001" cy="34922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4999" tIns="44999" rIns="44999" bIns="44999">
            <a:spAutoFit/>
          </a:bodyPr>
          <a:lstStyle>
            <a:lvl1pPr algn="ctr">
              <a:defRPr sz="1800"/>
            </a:lvl1pPr>
          </a:lstStyle>
          <a:p>
            <a:pPr/>
            <a:r>
              <a:t>Formation certifiante en SIG</a:t>
            </a:r>
          </a:p>
        </p:txBody>
      </p:sp>
      <p:sp>
        <p:nvSpPr>
          <p:cNvPr id="311" name="Google Shape;119;p27"/>
          <p:cNvSpPr txBox="1"/>
          <p:nvPr/>
        </p:nvSpPr>
        <p:spPr>
          <a:xfrm>
            <a:off x="2459225" y="4038474"/>
            <a:ext cx="4464001" cy="15994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4999" tIns="44999" rIns="44999" bIns="44999">
            <a:spAutoFit/>
          </a:bodyPr>
          <a:lstStyle/>
          <a:p>
            <a:pPr algn="ctr"/>
            <a:endParaRPr sz="3500"/>
          </a:p>
          <a:p>
            <a:pPr algn="ctr">
              <a:defRPr sz="3500"/>
            </a:pPr>
            <a:r>
              <a:t>Module 2 – UE 3 </a:t>
            </a:r>
          </a:p>
          <a:p>
            <a:pPr algn="ctr">
              <a:defRPr sz="3500"/>
            </a:pPr>
            <a:r>
              <a:t> </a:t>
            </a:r>
          </a:p>
        </p:txBody>
      </p:sp>
      <p:sp>
        <p:nvSpPr>
          <p:cNvPr id="312" name="Google Shape;120;p27"/>
          <p:cNvSpPr txBox="1"/>
          <p:nvPr/>
        </p:nvSpPr>
        <p:spPr>
          <a:xfrm>
            <a:off x="274349" y="2338365"/>
            <a:ext cx="8595302" cy="143457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91424" tIns="91424" rIns="91424" bIns="91424" anchor="ctr">
            <a:spAutoFit/>
          </a:bodyPr>
          <a:lstStyle>
            <a:lvl1pPr algn="ctr">
              <a:defRPr b="1" sz="4400"/>
            </a:lvl1pPr>
          </a:lstStyle>
          <a:p>
            <a:pPr/>
            <a:r>
              <a:t>Utilisation de formulaires dans QGIS</a:t>
            </a:r>
          </a:p>
        </p:txBody>
      </p:sp>
      <p:sp>
        <p:nvSpPr>
          <p:cNvPr id="313" name="Google Shape;121;p27"/>
          <p:cNvSpPr txBox="1"/>
          <p:nvPr/>
        </p:nvSpPr>
        <p:spPr>
          <a:xfrm>
            <a:off x="1108699" y="3679649"/>
            <a:ext cx="7652402" cy="38023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91424" tIns="91424" rIns="91424" bIns="91424">
            <a:spAutoFit/>
          </a:bodyPr>
          <a:lstStyle>
            <a:lvl1pPr indent="457200" algn="r">
              <a:defRPr i="1"/>
            </a:lvl1pPr>
          </a:lstStyle>
          <a:p>
            <a:pPr/>
            <a:r>
              <a:t>D. Peeters</a:t>
            </a:r>
          </a:p>
        </p:txBody>
      </p:sp>
      <p:sp>
        <p:nvSpPr>
          <p:cNvPr id="314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5" name="Google Shape;137;p30"/>
          <p:cNvSpPr txBox="1"/>
          <p:nvPr/>
        </p:nvSpPr>
        <p:spPr>
          <a:xfrm>
            <a:off x="0" y="434057"/>
            <a:ext cx="7787700" cy="60443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>
            <a:lvl1pPr algn="ctr">
              <a:defRPr sz="4300"/>
            </a:lvl1pPr>
          </a:lstStyle>
          <a:p>
            <a:pPr/>
            <a:r>
              <a:t>Documentation</a:t>
            </a:r>
          </a:p>
        </p:txBody>
      </p:sp>
      <p:sp>
        <p:nvSpPr>
          <p:cNvPr id="366" name="Google Shape;138;p30"/>
          <p:cNvSpPr txBox="1"/>
          <p:nvPr/>
        </p:nvSpPr>
        <p:spPr>
          <a:xfrm>
            <a:off x="81849" y="1443889"/>
            <a:ext cx="8980301" cy="529692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 fontScale="100000" lnSpcReduction="0"/>
          </a:bodyPr>
          <a:lstStyle/>
          <a:p>
            <a:pPr indent="25400">
              <a:lnSpc>
                <a:spcPct val="90000"/>
              </a:lnSpc>
              <a:buClr>
                <a:srgbClr val="000000"/>
              </a:buClr>
              <a:buFont typeface="Arial"/>
              <a:defRPr b="1" sz="3200">
                <a:solidFill>
                  <a:srgbClr val="535353"/>
                </a:solidFill>
              </a:defRPr>
            </a:pPr>
            <a:r>
              <a:t>Documentation de QGis:</a:t>
            </a:r>
          </a:p>
          <a:p>
            <a:pPr indent="25400">
              <a:lnSpc>
                <a:spcPct val="90000"/>
              </a:lnSpc>
              <a:buClr>
                <a:srgbClr val="000000"/>
              </a:buClr>
              <a:buFont typeface="Arial"/>
              <a:defRPr b="1" sz="3200">
                <a:solidFill>
                  <a:schemeClr val="accent1"/>
                </a:solidFill>
              </a:defRPr>
            </a:pPr>
            <a:r>
              <a:rPr u="sng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hlinkClick r:id="rId2" invalidUrl="" action="" tgtFrame="" tooltip="" history="1" highlightClick="0" endSnd="0"/>
              </a:rPr>
              <a:t>https://docs.qgis.org/3.16/fr/docs/training_manual/create_vector_data/forms.html?highlight=formulaire#ic</a:t>
            </a:r>
          </a:p>
          <a:p>
            <a:pPr>
              <a:lnSpc>
                <a:spcPct val="90000"/>
              </a:lnSpc>
              <a:defRPr b="1" sz="3200">
                <a:solidFill>
                  <a:schemeClr val="accent1"/>
                </a:solidFill>
              </a:defRPr>
            </a:pPr>
          </a:p>
          <a:p>
            <a:pPr>
              <a:lnSpc>
                <a:spcPct val="90000"/>
              </a:lnSpc>
              <a:defRPr b="1" sz="3200">
                <a:solidFill>
                  <a:srgbClr val="535353"/>
                </a:solidFill>
              </a:defRPr>
            </a:pPr>
            <a:r>
              <a:t>Sur cafesig: </a:t>
            </a:r>
          </a:p>
          <a:p>
            <a:pPr>
              <a:lnSpc>
                <a:spcPct val="90000"/>
              </a:lnSpc>
              <a:defRPr b="1" sz="3200">
                <a:solidFill>
                  <a:schemeClr val="accent1"/>
                </a:solidFill>
              </a:defRPr>
            </a:pPr>
            <a:r>
              <a:rPr u="sng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hlinkClick r:id="rId3" invalidUrl="" action="" tgtFrame="" tooltip="" history="1" highlightClick="0" endSnd="0"/>
              </a:rPr>
              <a:t>https://cafesig.ulb.ac.be/mod/url/view.php?id=1463</a:t>
            </a:r>
          </a:p>
        </p:txBody>
      </p:sp>
      <p:sp>
        <p:nvSpPr>
          <p:cNvPr id="367" name="Numéro de diapositive"/>
          <p:cNvSpPr txBox="1"/>
          <p:nvPr>
            <p:ph type="sldNum" sz="quarter" idx="2"/>
          </p:nvPr>
        </p:nvSpPr>
        <p:spPr>
          <a:xfrm>
            <a:off x="8629352" y="6440122"/>
            <a:ext cx="260648" cy="264256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9" name="Google Shape;137;p30"/>
          <p:cNvSpPr txBox="1"/>
          <p:nvPr/>
        </p:nvSpPr>
        <p:spPr>
          <a:xfrm>
            <a:off x="0" y="434057"/>
            <a:ext cx="7787700" cy="60443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>
            <a:lvl1pPr algn="ctr">
              <a:defRPr sz="4300"/>
            </a:lvl1pPr>
          </a:lstStyle>
          <a:p>
            <a:pPr/>
            <a:r>
              <a:t>En pratique</a:t>
            </a:r>
          </a:p>
        </p:txBody>
      </p:sp>
      <p:sp>
        <p:nvSpPr>
          <p:cNvPr id="370" name="Google Shape;138;p30"/>
          <p:cNvSpPr txBox="1"/>
          <p:nvPr/>
        </p:nvSpPr>
        <p:spPr>
          <a:xfrm>
            <a:off x="1174049" y="2959131"/>
            <a:ext cx="7105166" cy="93973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 fontScale="100000" lnSpcReduction="0"/>
          </a:bodyPr>
          <a:lstStyle>
            <a:lvl1pPr>
              <a:lnSpc>
                <a:spcPct val="90000"/>
              </a:lnSpc>
              <a:defRPr b="1" sz="3200">
                <a:solidFill>
                  <a:schemeClr val="accent1"/>
                </a:solidFill>
              </a:defRPr>
            </a:lvl1pPr>
          </a:lstStyle>
          <a:p>
            <a:pPr/>
            <a:r>
              <a:t>Voir la démo.</a:t>
            </a:r>
          </a:p>
        </p:txBody>
      </p:sp>
      <p:sp>
        <p:nvSpPr>
          <p:cNvPr id="371" name="Numéro de diapositive"/>
          <p:cNvSpPr txBox="1"/>
          <p:nvPr>
            <p:ph type="sldNum" sz="quarter" idx="2"/>
          </p:nvPr>
        </p:nvSpPr>
        <p:spPr>
          <a:xfrm>
            <a:off x="8629352" y="6440122"/>
            <a:ext cx="260648" cy="264256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3" name="Google Shape;356;p65"/>
          <p:cNvSpPr txBox="1"/>
          <p:nvPr/>
        </p:nvSpPr>
        <p:spPr>
          <a:xfrm>
            <a:off x="2501999" y="5472000"/>
            <a:ext cx="4464001" cy="34922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4999" tIns="44999" rIns="44999" bIns="44999">
            <a:spAutoFit/>
          </a:bodyPr>
          <a:lstStyle>
            <a:lvl1pPr algn="ctr">
              <a:defRPr sz="1800"/>
            </a:lvl1pPr>
          </a:lstStyle>
          <a:p>
            <a:pPr/>
            <a:r>
              <a:t>Formation certifiante en SIG</a:t>
            </a:r>
          </a:p>
        </p:txBody>
      </p:sp>
      <p:sp>
        <p:nvSpPr>
          <p:cNvPr id="374" name="Google Shape;357;p65"/>
          <p:cNvSpPr txBox="1"/>
          <p:nvPr/>
        </p:nvSpPr>
        <p:spPr>
          <a:xfrm>
            <a:off x="2459225" y="4038474"/>
            <a:ext cx="4464001" cy="21074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4999" tIns="44999" rIns="44999" bIns="44999">
            <a:spAutoFit/>
          </a:bodyPr>
          <a:lstStyle/>
          <a:p>
            <a:pPr algn="ctr"/>
            <a:endParaRPr sz="3500"/>
          </a:p>
          <a:p>
            <a:pPr algn="ctr">
              <a:defRPr sz="3500"/>
            </a:pPr>
            <a:r>
              <a:t>Module 2 – UE 3</a:t>
            </a:r>
          </a:p>
          <a:p>
            <a:pPr algn="ctr">
              <a:defRPr sz="3500"/>
            </a:pPr>
            <a:r>
              <a:t> </a:t>
            </a:r>
          </a:p>
          <a:p>
            <a:pPr algn="ctr">
              <a:defRPr sz="3500"/>
            </a:pPr>
            <a:r>
              <a:t> </a:t>
            </a:r>
          </a:p>
        </p:txBody>
      </p:sp>
      <p:sp>
        <p:nvSpPr>
          <p:cNvPr id="375" name="Google Shape;358;p65"/>
          <p:cNvSpPr txBox="1"/>
          <p:nvPr/>
        </p:nvSpPr>
        <p:spPr>
          <a:xfrm>
            <a:off x="1000149" y="2317165"/>
            <a:ext cx="7284902" cy="79957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91424" tIns="91424" rIns="91424" bIns="91424" anchor="ctr">
            <a:spAutoFit/>
          </a:bodyPr>
          <a:lstStyle>
            <a:lvl1pPr algn="ctr">
              <a:defRPr b="1" sz="4400"/>
            </a:lvl1pPr>
          </a:lstStyle>
          <a:p>
            <a:pPr/>
            <a:r>
              <a:t>Merci !</a:t>
            </a:r>
          </a:p>
        </p:txBody>
      </p:sp>
      <p:sp>
        <p:nvSpPr>
          <p:cNvPr id="376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6" name="Google Shape;137;p30"/>
          <p:cNvSpPr txBox="1"/>
          <p:nvPr/>
        </p:nvSpPr>
        <p:spPr>
          <a:xfrm>
            <a:off x="0" y="434057"/>
            <a:ext cx="7787700" cy="60443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>
            <a:lvl1pPr algn="ctr">
              <a:defRPr sz="4300"/>
            </a:lvl1pPr>
          </a:lstStyle>
          <a:p>
            <a:pPr/>
            <a:r>
              <a:t>Affichage de base</a:t>
            </a:r>
          </a:p>
        </p:txBody>
      </p:sp>
      <p:sp>
        <p:nvSpPr>
          <p:cNvPr id="317" name="Google Shape;138;p30"/>
          <p:cNvSpPr txBox="1"/>
          <p:nvPr/>
        </p:nvSpPr>
        <p:spPr>
          <a:xfrm>
            <a:off x="81849" y="1443889"/>
            <a:ext cx="8980301" cy="103265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 fontScale="100000" lnSpcReduction="0"/>
          </a:bodyPr>
          <a:lstStyle>
            <a:lvl1pPr indent="25400">
              <a:lnSpc>
                <a:spcPct val="90000"/>
              </a:lnSpc>
              <a:buClr>
                <a:srgbClr val="000000"/>
              </a:buClr>
              <a:buFont typeface="Arial"/>
              <a:defRPr b="1" sz="3200"/>
            </a:lvl1pPr>
          </a:lstStyle>
          <a:p>
            <a:pPr/>
            <a:r>
              <a:t>L'outil d'information (i) permet d'afficher les attributs en cliquant sur un objet de la carte</a:t>
            </a:r>
          </a:p>
        </p:txBody>
      </p:sp>
      <p:sp>
        <p:nvSpPr>
          <p:cNvPr id="318" name="Numéro de diapositive"/>
          <p:cNvSpPr txBox="1"/>
          <p:nvPr>
            <p:ph type="sldNum" sz="quarter" idx="2"/>
          </p:nvPr>
        </p:nvSpPr>
        <p:spPr>
          <a:xfrm>
            <a:off x="8629352" y="6440122"/>
            <a:ext cx="260648" cy="264256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/>
          <a:lstStyle/>
          <a:p>
            <a:pPr/>
            <a:fld id="{86CB4B4D-7CA3-9044-876B-883B54F8677D}" type="slidenum"/>
          </a:p>
        </p:txBody>
      </p:sp>
      <p:pic>
        <p:nvPicPr>
          <p:cNvPr id="319" name="Capture d’écran 2021-08-18 à 20.09.48.png" descr="Capture d’écran 2021-08-18 à 20.09.48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495300" y="2491666"/>
            <a:ext cx="8157817" cy="4010489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1" name="Google Shape;137;p30"/>
          <p:cNvSpPr txBox="1"/>
          <p:nvPr/>
        </p:nvSpPr>
        <p:spPr>
          <a:xfrm>
            <a:off x="0" y="434057"/>
            <a:ext cx="7787700" cy="60443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>
            <a:lvl1pPr algn="ctr">
              <a:defRPr sz="4300"/>
            </a:lvl1pPr>
          </a:lstStyle>
          <a:p>
            <a:pPr/>
            <a:r>
              <a:t>Conception des formulaires</a:t>
            </a:r>
          </a:p>
        </p:txBody>
      </p:sp>
      <p:sp>
        <p:nvSpPr>
          <p:cNvPr id="322" name="Google Shape;138;p30"/>
          <p:cNvSpPr txBox="1"/>
          <p:nvPr/>
        </p:nvSpPr>
        <p:spPr>
          <a:xfrm>
            <a:off x="81849" y="1443889"/>
            <a:ext cx="8052953" cy="9271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 fontScale="100000" lnSpcReduction="0"/>
          </a:bodyPr>
          <a:lstStyle>
            <a:lvl1pPr indent="25400">
              <a:lnSpc>
                <a:spcPct val="90000"/>
              </a:lnSpc>
              <a:buClr>
                <a:srgbClr val="000000"/>
              </a:buClr>
              <a:buFont typeface="Arial"/>
              <a:defRPr b="1" sz="3200"/>
            </a:lvl1pPr>
          </a:lstStyle>
          <a:p>
            <a:pPr/>
            <a:r>
              <a:t>Les formulaires se définissent dans les propriétés des couches.</a:t>
            </a:r>
          </a:p>
        </p:txBody>
      </p:sp>
      <p:sp>
        <p:nvSpPr>
          <p:cNvPr id="323" name="Numéro de diapositive"/>
          <p:cNvSpPr txBox="1"/>
          <p:nvPr>
            <p:ph type="sldNum" sz="quarter" idx="2"/>
          </p:nvPr>
        </p:nvSpPr>
        <p:spPr>
          <a:xfrm>
            <a:off x="8629352" y="6440122"/>
            <a:ext cx="260648" cy="264256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/>
          <a:lstStyle/>
          <a:p>
            <a:pPr/>
            <a:fld id="{86CB4B4D-7CA3-9044-876B-883B54F8677D}" type="slidenum"/>
          </a:p>
        </p:txBody>
      </p:sp>
      <p:pic>
        <p:nvPicPr>
          <p:cNvPr id="324" name="Capture d’écran 2021-08-18 à 20.21.21.png" descr="Capture d’écran 2021-08-18 à 20.21.21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200150" y="5632450"/>
            <a:ext cx="3594100" cy="927100"/>
          </a:xfrm>
          <a:prstGeom prst="rect">
            <a:avLst/>
          </a:prstGeom>
          <a:ln w="12700">
            <a:miter lim="400000"/>
          </a:ln>
        </p:spPr>
      </p:pic>
      <p:pic>
        <p:nvPicPr>
          <p:cNvPr id="325" name="Capture d’écran 2021-08-18 à 20.26.49.png" descr="Capture d’écran 2021-08-18 à 20.26.49.pn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6191250" y="2063750"/>
            <a:ext cx="2755900" cy="3898900"/>
          </a:xfrm>
          <a:prstGeom prst="rect">
            <a:avLst/>
          </a:prstGeom>
          <a:ln w="12700">
            <a:miter lim="400000"/>
          </a:ln>
        </p:spPr>
      </p:pic>
      <p:sp>
        <p:nvSpPr>
          <p:cNvPr id="326" name="Google Shape;138;p30"/>
          <p:cNvSpPr txBox="1"/>
          <p:nvPr/>
        </p:nvSpPr>
        <p:spPr>
          <a:xfrm>
            <a:off x="5649" y="2776387"/>
            <a:ext cx="6089811" cy="26899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 fontScale="100000" lnSpcReduction="0"/>
          </a:bodyPr>
          <a:lstStyle/>
          <a:p>
            <a:pPr indent="25400">
              <a:lnSpc>
                <a:spcPct val="90000"/>
              </a:lnSpc>
              <a:buClr>
                <a:srgbClr val="000000"/>
              </a:buClr>
              <a:buFont typeface="Arial"/>
              <a:defRPr b="1" sz="3200"/>
            </a:pPr>
            <a:r>
              <a:t>Trois modes sont possibles:</a:t>
            </a:r>
          </a:p>
          <a:p>
            <a:pPr marL="495300" indent="-381000">
              <a:lnSpc>
                <a:spcPct val="90000"/>
              </a:lnSpc>
              <a:buClr>
                <a:srgbClr val="000000"/>
              </a:buClr>
              <a:buSzPts val="3200"/>
              <a:buFont typeface="Arial"/>
              <a:buChar char="●"/>
              <a:defRPr b="1" sz="3200"/>
            </a:pPr>
            <a:r>
              <a:t>La génération automatique </a:t>
            </a:r>
            <a:br/>
            <a:r>
              <a:t>(= par défaut)</a:t>
            </a:r>
          </a:p>
          <a:p>
            <a:pPr marL="495300" indent="-381000">
              <a:lnSpc>
                <a:spcPct val="90000"/>
              </a:lnSpc>
              <a:buClr>
                <a:srgbClr val="000000"/>
              </a:buClr>
              <a:buSzPts val="3200"/>
              <a:buFont typeface="Arial"/>
              <a:buChar char="●"/>
              <a:defRPr b="1" sz="3200"/>
            </a:pPr>
            <a:r>
              <a:t>La conception par glisser-déposer</a:t>
            </a:r>
          </a:p>
          <a:p>
            <a:pPr marL="495300" indent="-381000">
              <a:lnSpc>
                <a:spcPct val="90000"/>
              </a:lnSpc>
              <a:buClr>
                <a:srgbClr val="000000"/>
              </a:buClr>
              <a:buSzPts val="3200"/>
              <a:buFont typeface="Arial"/>
              <a:buChar char="●"/>
              <a:defRPr b="1" sz="3200"/>
            </a:pPr>
            <a:r>
              <a:t>A partir d'un fichier .ui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8" name="Google Shape;137;p30"/>
          <p:cNvSpPr txBox="1"/>
          <p:nvPr/>
        </p:nvSpPr>
        <p:spPr>
          <a:xfrm>
            <a:off x="0" y="434057"/>
            <a:ext cx="7787700" cy="60443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>
            <a:lvl1pPr algn="ctr">
              <a:defRPr sz="4300"/>
            </a:lvl1pPr>
          </a:lstStyle>
          <a:p>
            <a:pPr/>
            <a:r>
              <a:t>Les widgets</a:t>
            </a:r>
          </a:p>
        </p:txBody>
      </p:sp>
      <p:sp>
        <p:nvSpPr>
          <p:cNvPr id="329" name="Google Shape;138;p30"/>
          <p:cNvSpPr txBox="1"/>
          <p:nvPr/>
        </p:nvSpPr>
        <p:spPr>
          <a:xfrm>
            <a:off x="81849" y="1443889"/>
            <a:ext cx="8980301" cy="529692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 fontScale="100000" lnSpcReduction="0"/>
          </a:bodyPr>
          <a:lstStyle/>
          <a:p>
            <a:pPr indent="24638" defTabSz="886968">
              <a:lnSpc>
                <a:spcPct val="90000"/>
              </a:lnSpc>
              <a:buClr>
                <a:srgbClr val="000000"/>
              </a:buClr>
              <a:buFont typeface="Arial"/>
              <a:defRPr b="1" sz="3104"/>
            </a:pPr>
            <a:r>
              <a:t>Les widgets sont des modules offrant des modes d'affichage spécifiques pour certains types de données.</a:t>
            </a:r>
          </a:p>
          <a:p>
            <a:pPr indent="24638" defTabSz="886968">
              <a:lnSpc>
                <a:spcPct val="90000"/>
              </a:lnSpc>
              <a:buClr>
                <a:srgbClr val="000000"/>
              </a:buClr>
              <a:buFont typeface="Arial"/>
              <a:defRPr b="1" sz="3104"/>
            </a:pPr>
          </a:p>
          <a:p>
            <a:pPr marL="246380" indent="-221742" defTabSz="886968">
              <a:lnSpc>
                <a:spcPct val="90000"/>
              </a:lnSpc>
              <a:buClr>
                <a:srgbClr val="000000"/>
              </a:buClr>
              <a:buSzPts val="3100"/>
              <a:buFont typeface="Arial"/>
              <a:buChar char="●"/>
              <a:defRPr b="1" sz="3104"/>
            </a:pPr>
            <a:r>
              <a:t>Par exemple un calendrier permet de choisir des dates, un curseur permet de choisir des valeurs numériques, une case à cocher permet d'afficher des valeurs booléennes, etc.</a:t>
            </a:r>
          </a:p>
          <a:p>
            <a:pPr marL="246380" indent="-221742" defTabSz="886968">
              <a:lnSpc>
                <a:spcPct val="90000"/>
              </a:lnSpc>
              <a:buClr>
                <a:srgbClr val="000000"/>
              </a:buClr>
              <a:buSzPts val="3100"/>
              <a:buFont typeface="Arial"/>
              <a:buChar char="●"/>
              <a:defRPr b="1" sz="3104"/>
            </a:pPr>
          </a:p>
          <a:p>
            <a:pPr marL="246380" indent="-221742" defTabSz="886968">
              <a:lnSpc>
                <a:spcPct val="90000"/>
              </a:lnSpc>
              <a:buClr>
                <a:srgbClr val="000000"/>
              </a:buClr>
              <a:buSzPts val="3100"/>
              <a:buFont typeface="Arial"/>
              <a:buChar char="●"/>
              <a:defRPr b="1" sz="3104"/>
            </a:pPr>
            <a:r>
              <a:t>Il est aussi possible d'afficher des images, des pages web, et des valeurs issues d'une autre couche.</a:t>
            </a:r>
          </a:p>
        </p:txBody>
      </p:sp>
      <p:sp>
        <p:nvSpPr>
          <p:cNvPr id="330" name="Numéro de diapositive"/>
          <p:cNvSpPr txBox="1"/>
          <p:nvPr>
            <p:ph type="sldNum" sz="quarter" idx="2"/>
          </p:nvPr>
        </p:nvSpPr>
        <p:spPr>
          <a:xfrm>
            <a:off x="8629352" y="6440122"/>
            <a:ext cx="260648" cy="264256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2" name="Google Shape;137;p30"/>
          <p:cNvSpPr txBox="1"/>
          <p:nvPr/>
        </p:nvSpPr>
        <p:spPr>
          <a:xfrm>
            <a:off x="0" y="434057"/>
            <a:ext cx="7787700" cy="60443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>
            <a:lvl1pPr algn="ctr">
              <a:defRPr sz="4300"/>
            </a:lvl1pPr>
          </a:lstStyle>
          <a:p>
            <a:pPr/>
            <a:r>
              <a:t>Organisation interne </a:t>
            </a:r>
          </a:p>
        </p:txBody>
      </p:sp>
      <p:sp>
        <p:nvSpPr>
          <p:cNvPr id="333" name="Google Shape;138;p30"/>
          <p:cNvSpPr txBox="1"/>
          <p:nvPr/>
        </p:nvSpPr>
        <p:spPr>
          <a:xfrm>
            <a:off x="81849" y="1443889"/>
            <a:ext cx="8980301" cy="529692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 fontScale="100000" lnSpcReduction="0"/>
          </a:bodyPr>
          <a:lstStyle/>
          <a:p>
            <a:pPr indent="25400">
              <a:lnSpc>
                <a:spcPct val="90000"/>
              </a:lnSpc>
              <a:buClr>
                <a:srgbClr val="000000"/>
              </a:buClr>
              <a:buFont typeface="Arial"/>
              <a:defRPr b="1" sz="3200"/>
            </a:pPr>
            <a:r>
              <a:t>Les formulaires permettent aussi de renommer les attributs, d'ajouter des valeurs par défaut, d'ajouter des contraintes (indiquer que le champ est obligatoire), de limiter les valeurs possibles.</a:t>
            </a:r>
          </a:p>
          <a:p>
            <a:pPr indent="25400">
              <a:lnSpc>
                <a:spcPct val="90000"/>
              </a:lnSpc>
              <a:buClr>
                <a:srgbClr val="000000"/>
              </a:buClr>
              <a:buFont typeface="Arial"/>
              <a:defRPr b="1" sz="3200"/>
            </a:pPr>
          </a:p>
          <a:p>
            <a:pPr indent="25400">
              <a:lnSpc>
                <a:spcPct val="90000"/>
              </a:lnSpc>
              <a:buClr>
                <a:srgbClr val="000000"/>
              </a:buClr>
              <a:buFont typeface="Arial"/>
              <a:defRPr b="1" sz="3200"/>
            </a:pPr>
            <a:r>
              <a:t>Outre le formatage des champs de saisie des données, le mode 'par glisser-déposer' ajoute la possibilité d'organiser les données en boites et en onglets, dont l'affichage peut lui-même dépendre d'autres valeurs.</a:t>
            </a:r>
          </a:p>
        </p:txBody>
      </p:sp>
      <p:sp>
        <p:nvSpPr>
          <p:cNvPr id="334" name="Numéro de diapositive"/>
          <p:cNvSpPr txBox="1"/>
          <p:nvPr>
            <p:ph type="sldNum" sz="quarter" idx="2"/>
          </p:nvPr>
        </p:nvSpPr>
        <p:spPr>
          <a:xfrm>
            <a:off x="8629352" y="6440122"/>
            <a:ext cx="260648" cy="264256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6" name="Google Shape;137;p30"/>
          <p:cNvSpPr txBox="1"/>
          <p:nvPr/>
        </p:nvSpPr>
        <p:spPr>
          <a:xfrm>
            <a:off x="0" y="434057"/>
            <a:ext cx="7787700" cy="60443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>
            <a:lvl1pPr algn="ctr">
              <a:defRPr sz="4300"/>
            </a:lvl1pPr>
          </a:lstStyle>
          <a:p>
            <a:pPr/>
            <a:r>
              <a:t>Fonctions remarquables</a:t>
            </a:r>
          </a:p>
        </p:txBody>
      </p:sp>
      <p:sp>
        <p:nvSpPr>
          <p:cNvPr id="337" name="Google Shape;138;p30"/>
          <p:cNvSpPr txBox="1"/>
          <p:nvPr/>
        </p:nvSpPr>
        <p:spPr>
          <a:xfrm>
            <a:off x="81849" y="1443889"/>
            <a:ext cx="8980301" cy="529692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 fontScale="100000" lnSpcReduction="0"/>
          </a:bodyPr>
          <a:lstStyle/>
          <a:p>
            <a:pPr indent="25400">
              <a:lnSpc>
                <a:spcPct val="90000"/>
              </a:lnSpc>
              <a:buClr>
                <a:srgbClr val="000000"/>
              </a:buClr>
              <a:buFont typeface="Arial"/>
              <a:defRPr b="1" sz="3200"/>
            </a:pPr>
            <a:r>
              <a:t>Le widget 'Valeur relationnelle'.</a:t>
            </a:r>
          </a:p>
          <a:p>
            <a:pPr indent="25400">
              <a:lnSpc>
                <a:spcPct val="90000"/>
              </a:lnSpc>
              <a:buClr>
                <a:srgbClr val="000000"/>
              </a:buClr>
              <a:buFont typeface="Arial"/>
              <a:defRPr b="1" sz="3200"/>
            </a:pPr>
            <a:r>
              <a:t>Permet de créer une liste déroulante dont le contenu sera issu d'une autre table (glossaire). Exemple:</a:t>
            </a:r>
          </a:p>
        </p:txBody>
      </p:sp>
      <p:sp>
        <p:nvSpPr>
          <p:cNvPr id="338" name="Numéro de diapositive"/>
          <p:cNvSpPr txBox="1"/>
          <p:nvPr>
            <p:ph type="sldNum" sz="quarter" idx="2"/>
          </p:nvPr>
        </p:nvSpPr>
        <p:spPr>
          <a:xfrm>
            <a:off x="8629352" y="6440122"/>
            <a:ext cx="260648" cy="264256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/>
          <a:lstStyle/>
          <a:p>
            <a:pPr/>
            <a:fld id="{86CB4B4D-7CA3-9044-876B-883B54F8677D}" type="slidenum"/>
          </a:p>
        </p:txBody>
      </p:sp>
      <p:pic>
        <p:nvPicPr>
          <p:cNvPr id="339" name="Capture d’écran 2021-08-19 à 09.02.06.png" descr="Capture d’écran 2021-08-19 à 09.02.06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041400" y="3308350"/>
            <a:ext cx="6858000" cy="339090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1" name="Google Shape;137;p30"/>
          <p:cNvSpPr txBox="1"/>
          <p:nvPr/>
        </p:nvSpPr>
        <p:spPr>
          <a:xfrm>
            <a:off x="0" y="434057"/>
            <a:ext cx="7787700" cy="60443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>
            <a:lvl1pPr algn="ctr">
              <a:defRPr sz="4300"/>
            </a:lvl1pPr>
          </a:lstStyle>
          <a:p>
            <a:pPr/>
            <a:r>
              <a:t>Fonctions remarquables</a:t>
            </a:r>
          </a:p>
        </p:txBody>
      </p:sp>
      <p:sp>
        <p:nvSpPr>
          <p:cNvPr id="342" name="Google Shape;138;p30"/>
          <p:cNvSpPr txBox="1"/>
          <p:nvPr/>
        </p:nvSpPr>
        <p:spPr>
          <a:xfrm>
            <a:off x="81849" y="1443889"/>
            <a:ext cx="8980301" cy="529692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 fontScale="100000" lnSpcReduction="0"/>
          </a:bodyPr>
          <a:lstStyle>
            <a:lvl1pPr indent="25400">
              <a:lnSpc>
                <a:spcPct val="90000"/>
              </a:lnSpc>
              <a:buClr>
                <a:srgbClr val="000000"/>
              </a:buClr>
              <a:buFont typeface="Arial"/>
              <a:defRPr b="1" sz="3200"/>
            </a:lvl1pPr>
          </a:lstStyle>
          <a:p>
            <a:pPr/>
            <a:r>
              <a:t>Le widget 'Valeur relationnelle': configuration</a:t>
            </a:r>
          </a:p>
        </p:txBody>
      </p:sp>
      <p:sp>
        <p:nvSpPr>
          <p:cNvPr id="343" name="Numéro de diapositive"/>
          <p:cNvSpPr txBox="1"/>
          <p:nvPr>
            <p:ph type="sldNum" sz="quarter" idx="2"/>
          </p:nvPr>
        </p:nvSpPr>
        <p:spPr>
          <a:xfrm>
            <a:off x="8629352" y="6440122"/>
            <a:ext cx="260648" cy="264256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/>
          <a:lstStyle/>
          <a:p>
            <a:pPr/>
            <a:fld id="{86CB4B4D-7CA3-9044-876B-883B54F8677D}" type="slidenum"/>
          </a:p>
        </p:txBody>
      </p:sp>
      <p:pic>
        <p:nvPicPr>
          <p:cNvPr id="344" name="Capture d’écran 2021-08-19 à 09.03.44.png" descr="Capture d’écran 2021-08-19 à 09.03.44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482600" y="1946825"/>
            <a:ext cx="8178800" cy="4599327"/>
          </a:xfrm>
          <a:prstGeom prst="rect">
            <a:avLst/>
          </a:prstGeom>
          <a:ln w="12700">
            <a:miter lim="400000"/>
          </a:ln>
        </p:spPr>
      </p:pic>
      <p:sp>
        <p:nvSpPr>
          <p:cNvPr id="345" name="Ligne"/>
          <p:cNvSpPr/>
          <p:nvPr/>
        </p:nvSpPr>
        <p:spPr>
          <a:xfrm flipV="1">
            <a:off x="1869926" y="4599384"/>
            <a:ext cx="1011536" cy="216789"/>
          </a:xfrm>
          <a:prstGeom prst="line">
            <a:avLst/>
          </a:prstGeom>
          <a:ln w="50800">
            <a:solidFill>
              <a:srgbClr val="F03F32"/>
            </a:solidFill>
            <a:tailEnd type="triangle"/>
          </a:ln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p:spPr>
        <p:txBody>
          <a:bodyPr lIns="0" tIns="0" rIns="0" bIns="0"/>
          <a:lstStyle/>
          <a:p>
            <a:pPr/>
          </a:p>
        </p:txBody>
      </p:sp>
      <p:sp>
        <p:nvSpPr>
          <p:cNvPr id="346" name="1. Choisir le widget"/>
          <p:cNvSpPr txBox="1"/>
          <p:nvPr/>
        </p:nvSpPr>
        <p:spPr>
          <a:xfrm>
            <a:off x="606666" y="4803508"/>
            <a:ext cx="1514799" cy="19738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>
              <a:defRPr>
                <a:solidFill>
                  <a:srgbClr val="F03F32"/>
                </a:solidFill>
              </a:defRPr>
            </a:lvl1pPr>
          </a:lstStyle>
          <a:p>
            <a:pPr/>
            <a:r>
              <a:t>1. Choisir le widget</a:t>
            </a:r>
          </a:p>
        </p:txBody>
      </p:sp>
      <p:sp>
        <p:nvSpPr>
          <p:cNvPr id="347" name="Ligne"/>
          <p:cNvSpPr/>
          <p:nvPr/>
        </p:nvSpPr>
        <p:spPr>
          <a:xfrm flipV="1">
            <a:off x="3190726" y="5169535"/>
            <a:ext cx="1219290" cy="167338"/>
          </a:xfrm>
          <a:prstGeom prst="line">
            <a:avLst/>
          </a:prstGeom>
          <a:ln w="50800">
            <a:solidFill>
              <a:srgbClr val="F03F32"/>
            </a:solidFill>
            <a:tailEnd type="triangle"/>
          </a:ln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p:spPr>
        <p:txBody>
          <a:bodyPr lIns="0" tIns="0" rIns="0" bIns="0"/>
          <a:lstStyle/>
          <a:p>
            <a:pPr/>
          </a:p>
        </p:txBody>
      </p:sp>
      <p:sp>
        <p:nvSpPr>
          <p:cNvPr id="348" name="2. Sélection de la table glossaire"/>
          <p:cNvSpPr txBox="1"/>
          <p:nvPr/>
        </p:nvSpPr>
        <p:spPr>
          <a:xfrm>
            <a:off x="548833" y="5248008"/>
            <a:ext cx="2572656" cy="19738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>
              <a:defRPr>
                <a:solidFill>
                  <a:srgbClr val="F03F32"/>
                </a:solidFill>
              </a:defRPr>
            </a:lvl1pPr>
          </a:lstStyle>
          <a:p>
            <a:pPr/>
            <a:r>
              <a:t>2. Sélection de la table glossaire</a:t>
            </a:r>
          </a:p>
        </p:txBody>
      </p:sp>
      <p:sp>
        <p:nvSpPr>
          <p:cNvPr id="349" name="Ligne"/>
          <p:cNvSpPr/>
          <p:nvPr/>
        </p:nvSpPr>
        <p:spPr>
          <a:xfrm flipV="1">
            <a:off x="3063241" y="5448935"/>
            <a:ext cx="1473775" cy="181619"/>
          </a:xfrm>
          <a:prstGeom prst="line">
            <a:avLst/>
          </a:prstGeom>
          <a:ln w="50800">
            <a:solidFill>
              <a:srgbClr val="F03F32"/>
            </a:solidFill>
            <a:tailEnd type="triangle"/>
          </a:ln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p:spPr>
        <p:txBody>
          <a:bodyPr lIns="0" tIns="0" rIns="0" bIns="0"/>
          <a:lstStyle/>
          <a:p>
            <a:pPr/>
          </a:p>
        </p:txBody>
      </p:sp>
      <p:sp>
        <p:nvSpPr>
          <p:cNvPr id="350" name="3. La valeur qui sera stockée"/>
          <p:cNvSpPr txBox="1"/>
          <p:nvPr/>
        </p:nvSpPr>
        <p:spPr>
          <a:xfrm>
            <a:off x="675833" y="5527408"/>
            <a:ext cx="2285902" cy="19738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>
              <a:defRPr>
                <a:solidFill>
                  <a:srgbClr val="F03F32"/>
                </a:solidFill>
              </a:defRPr>
            </a:lvl1pPr>
          </a:lstStyle>
          <a:p>
            <a:pPr/>
            <a:r>
              <a:t>3. La valeur qui sera stockée</a:t>
            </a:r>
          </a:p>
        </p:txBody>
      </p:sp>
      <p:sp>
        <p:nvSpPr>
          <p:cNvPr id="351" name="Ligne"/>
          <p:cNvSpPr/>
          <p:nvPr/>
        </p:nvSpPr>
        <p:spPr>
          <a:xfrm flipV="1">
            <a:off x="3223070" y="5743787"/>
            <a:ext cx="1440946" cy="162355"/>
          </a:xfrm>
          <a:prstGeom prst="line">
            <a:avLst/>
          </a:prstGeom>
          <a:ln w="50800">
            <a:solidFill>
              <a:srgbClr val="F03F32"/>
            </a:solidFill>
            <a:tailEnd type="triangle"/>
          </a:ln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p:spPr>
        <p:txBody>
          <a:bodyPr lIns="0" tIns="0" rIns="0" bIns="0"/>
          <a:lstStyle/>
          <a:p>
            <a:pPr/>
          </a:p>
        </p:txBody>
      </p:sp>
      <p:sp>
        <p:nvSpPr>
          <p:cNvPr id="352" name="4. La valeur qui sera affichée"/>
          <p:cNvSpPr txBox="1"/>
          <p:nvPr/>
        </p:nvSpPr>
        <p:spPr>
          <a:xfrm>
            <a:off x="713933" y="5847660"/>
            <a:ext cx="2292674" cy="19738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>
              <a:defRPr>
                <a:solidFill>
                  <a:srgbClr val="F03F32"/>
                </a:solidFill>
              </a:defRPr>
            </a:lvl1pPr>
          </a:lstStyle>
          <a:p>
            <a:pPr/>
            <a:r>
              <a:t>4. La valeur qui sera affichée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4" name="Google Shape;137;p30"/>
          <p:cNvSpPr txBox="1"/>
          <p:nvPr/>
        </p:nvSpPr>
        <p:spPr>
          <a:xfrm>
            <a:off x="0" y="434057"/>
            <a:ext cx="7787700" cy="60443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>
            <a:lvl1pPr algn="ctr">
              <a:defRPr sz="4300"/>
            </a:lvl1pPr>
          </a:lstStyle>
          <a:p>
            <a:pPr/>
            <a:r>
              <a:t>Fonctions remarquables</a:t>
            </a:r>
          </a:p>
        </p:txBody>
      </p:sp>
      <p:sp>
        <p:nvSpPr>
          <p:cNvPr id="355" name="Google Shape;138;p30"/>
          <p:cNvSpPr txBox="1"/>
          <p:nvPr/>
        </p:nvSpPr>
        <p:spPr>
          <a:xfrm>
            <a:off x="81849" y="1443889"/>
            <a:ext cx="8980301" cy="529692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 fontScale="100000" lnSpcReduction="0"/>
          </a:bodyPr>
          <a:lstStyle/>
          <a:p>
            <a:pPr indent="25400">
              <a:lnSpc>
                <a:spcPct val="90000"/>
              </a:lnSpc>
              <a:buClr>
                <a:srgbClr val="000000"/>
              </a:buClr>
              <a:buFont typeface="Arial"/>
              <a:defRPr b="1" sz="3200"/>
            </a:pPr>
            <a:r>
              <a:t>Affichage de relations 1-n entre tables du projet.</a:t>
            </a:r>
          </a:p>
          <a:p>
            <a:pPr indent="25400">
              <a:lnSpc>
                <a:spcPct val="90000"/>
              </a:lnSpc>
              <a:buClr>
                <a:srgbClr val="000000"/>
              </a:buClr>
              <a:buFont typeface="Arial"/>
              <a:defRPr b="1" sz="3200"/>
            </a:pPr>
            <a:r>
              <a:t>Dans les propriétés du projet on peut définir des relations:</a:t>
            </a:r>
          </a:p>
        </p:txBody>
      </p:sp>
      <p:sp>
        <p:nvSpPr>
          <p:cNvPr id="356" name="Numéro de diapositive"/>
          <p:cNvSpPr txBox="1"/>
          <p:nvPr>
            <p:ph type="sldNum" sz="quarter" idx="2"/>
          </p:nvPr>
        </p:nvSpPr>
        <p:spPr>
          <a:xfrm>
            <a:off x="8629352" y="6440122"/>
            <a:ext cx="260648" cy="264256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/>
          <a:lstStyle/>
          <a:p>
            <a:pPr/>
            <a:fld id="{86CB4B4D-7CA3-9044-876B-883B54F8677D}" type="slidenum"/>
          </a:p>
        </p:txBody>
      </p:sp>
      <p:pic>
        <p:nvPicPr>
          <p:cNvPr id="357" name="Capture d’écran 2021-08-19 à 09.12.34.png" descr="Capture d’écran 2021-08-19 à 09.12.34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914650" y="2863850"/>
            <a:ext cx="5727700" cy="372110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9" name="Google Shape;137;p30"/>
          <p:cNvSpPr txBox="1"/>
          <p:nvPr/>
        </p:nvSpPr>
        <p:spPr>
          <a:xfrm>
            <a:off x="0" y="434057"/>
            <a:ext cx="7787700" cy="60443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>
            <a:lvl1pPr algn="ctr">
              <a:defRPr sz="4300"/>
            </a:lvl1pPr>
          </a:lstStyle>
          <a:p>
            <a:pPr/>
            <a:r>
              <a:t>Fonctions remarquables</a:t>
            </a:r>
          </a:p>
        </p:txBody>
      </p:sp>
      <p:sp>
        <p:nvSpPr>
          <p:cNvPr id="360" name="Google Shape;138;p30"/>
          <p:cNvSpPr txBox="1"/>
          <p:nvPr/>
        </p:nvSpPr>
        <p:spPr>
          <a:xfrm>
            <a:off x="81849" y="1443889"/>
            <a:ext cx="8980301" cy="269407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 fontScale="100000" lnSpcReduction="0"/>
          </a:bodyPr>
          <a:lstStyle/>
          <a:p>
            <a:pPr indent="25400">
              <a:lnSpc>
                <a:spcPct val="90000"/>
              </a:lnSpc>
              <a:buClr>
                <a:srgbClr val="000000"/>
              </a:buClr>
              <a:buFont typeface="Arial"/>
              <a:defRPr b="1" sz="3200"/>
            </a:pPr>
            <a:r>
              <a:t>Affichage de relations 1-n entre tables du projet.</a:t>
            </a:r>
          </a:p>
          <a:p>
            <a:pPr indent="25400">
              <a:lnSpc>
                <a:spcPct val="90000"/>
              </a:lnSpc>
              <a:buClr>
                <a:srgbClr val="000000"/>
              </a:buClr>
              <a:buFont typeface="Arial"/>
              <a:defRPr b="1" sz="3200"/>
            </a:pPr>
            <a:r>
              <a:t>Une fois la relation créée, elle devient disponible dans le formulaire de la couche 'parent', et le formulaire de la couche 'enfant' peut être intégré. </a:t>
            </a:r>
          </a:p>
        </p:txBody>
      </p:sp>
      <p:sp>
        <p:nvSpPr>
          <p:cNvPr id="361" name="Numéro de diapositive"/>
          <p:cNvSpPr txBox="1"/>
          <p:nvPr>
            <p:ph type="sldNum" sz="quarter" idx="2"/>
          </p:nvPr>
        </p:nvSpPr>
        <p:spPr>
          <a:xfrm>
            <a:off x="8629352" y="6440122"/>
            <a:ext cx="260648" cy="264256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/>
          <a:lstStyle/>
          <a:p>
            <a:pPr/>
            <a:fld id="{86CB4B4D-7CA3-9044-876B-883B54F8677D}" type="slidenum"/>
          </a:p>
        </p:txBody>
      </p:sp>
      <p:pic>
        <p:nvPicPr>
          <p:cNvPr id="362" name="Capture d’écran 2021-08-19 à 09.16.06.png" descr="Capture d’écran 2021-08-19 à 09.16.06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4337050" y="3933603"/>
            <a:ext cx="2679700" cy="723901"/>
          </a:xfrm>
          <a:prstGeom prst="rect">
            <a:avLst/>
          </a:prstGeom>
          <a:ln w="12700">
            <a:miter lim="400000"/>
          </a:ln>
        </p:spPr>
      </p:pic>
      <p:sp>
        <p:nvSpPr>
          <p:cNvPr id="363" name="Google Shape;138;p30"/>
          <p:cNvSpPr txBox="1"/>
          <p:nvPr/>
        </p:nvSpPr>
        <p:spPr>
          <a:xfrm>
            <a:off x="81850" y="4919232"/>
            <a:ext cx="8980300" cy="168283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 fontScale="100000" lnSpcReduction="0"/>
          </a:bodyPr>
          <a:lstStyle>
            <a:lvl1pPr indent="24892" defTabSz="896111">
              <a:lnSpc>
                <a:spcPct val="90000"/>
              </a:lnSpc>
              <a:buClr>
                <a:srgbClr val="000000"/>
              </a:buClr>
              <a:buFont typeface="Arial"/>
              <a:defRPr b="1" sz="3136"/>
            </a:lvl1pPr>
          </a:lstStyle>
          <a:p>
            <a:pPr/>
            <a:r>
              <a:t>On obtiendra ainsi un formulaire dans un formulaire, dans lequel seront affichés les attributs de toutes les entités 'enfant' relatives à l'entité 'parent'.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Office Theme">
      <a:majorFont>
        <a:latin typeface="Arial"/>
        <a:ea typeface="Arial"/>
        <a:cs typeface="Arial"/>
      </a:majorFont>
      <a:minorFont>
        <a:latin typeface="Helvetica"/>
        <a:ea typeface="Helvetica"/>
        <a:cs typeface="Helvetic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0" tIns="0" rIns="0" bIns="0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0000" dir="540000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0" tIns="0" rIns="0" bIns="0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Office Theme">
      <a:majorFont>
        <a:latin typeface="Arial"/>
        <a:ea typeface="Arial"/>
        <a:cs typeface="Arial"/>
      </a:majorFont>
      <a:minorFont>
        <a:latin typeface="Helvetica"/>
        <a:ea typeface="Helvetica"/>
        <a:cs typeface="Helvetic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0" tIns="0" rIns="0" bIns="0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0000" dir="540000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0" tIns="0" rIns="0" bIns="0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